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56" r:id="rId5"/>
    <p:sldId id="325" r:id="rId6"/>
    <p:sldId id="261" r:id="rId7"/>
    <p:sldId id="326" r:id="rId8"/>
    <p:sldId id="294" r:id="rId9"/>
    <p:sldId id="299" r:id="rId10"/>
    <p:sldId id="345" r:id="rId11"/>
    <p:sldId id="338" r:id="rId12"/>
    <p:sldId id="339" r:id="rId13"/>
    <p:sldId id="340" r:id="rId14"/>
    <p:sldId id="344" r:id="rId15"/>
    <p:sldId id="281" r:id="rId16"/>
    <p:sldId id="286" r:id="rId17"/>
    <p:sldId id="283" r:id="rId18"/>
    <p:sldId id="287" r:id="rId19"/>
    <p:sldId id="284" r:id="rId20"/>
    <p:sldId id="285" r:id="rId21"/>
    <p:sldId id="291" r:id="rId22"/>
    <p:sldId id="300" r:id="rId23"/>
    <p:sldId id="303" r:id="rId24"/>
    <p:sldId id="304" r:id="rId25"/>
    <p:sldId id="305" r:id="rId26"/>
    <p:sldId id="301" r:id="rId27"/>
    <p:sldId id="306" r:id="rId28"/>
    <p:sldId id="308" r:id="rId29"/>
    <p:sldId id="309" r:id="rId30"/>
    <p:sldId id="310" r:id="rId31"/>
    <p:sldId id="311" r:id="rId32"/>
    <p:sldId id="312" r:id="rId33"/>
    <p:sldId id="297" r:id="rId34"/>
    <p:sldId id="324" r:id="rId35"/>
    <p:sldId id="31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e Brown" initials="JB" lastIdx="1" clrIdx="0">
    <p:extLst>
      <p:ext uri="{19B8F6BF-5375-455C-9EA6-DF929625EA0E}">
        <p15:presenceInfo xmlns:p15="http://schemas.microsoft.com/office/powerpoint/2012/main" userId="S::jbrown@aainsco.com::00b4c32f-bbb1-41ee-a56b-80b679927b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1"/>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BD9F98-2A5B-4AC9-BFB6-DB930C92C264}" v="3" dt="2025-08-29T14:03:41.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604" y="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mith" userId="99a2efb9-3d3a-4e6c-90c6-c3df70551599" providerId="ADAL" clId="{28434032-7CF0-47C0-8DD8-74D610E10B56}"/>
    <pc:docChg chg="addSld modSld">
      <pc:chgData name="Kevin Smith" userId="99a2efb9-3d3a-4e6c-90c6-c3df70551599" providerId="ADAL" clId="{28434032-7CF0-47C0-8DD8-74D610E10B56}" dt="2025-08-29T14:04:14.381" v="6" actId="207"/>
      <pc:docMkLst>
        <pc:docMk/>
      </pc:docMkLst>
      <pc:sldChg chg="add">
        <pc:chgData name="Kevin Smith" userId="99a2efb9-3d3a-4e6c-90c6-c3df70551599" providerId="ADAL" clId="{28434032-7CF0-47C0-8DD8-74D610E10B56}" dt="2025-08-29T14:02:23.122" v="0"/>
        <pc:sldMkLst>
          <pc:docMk/>
          <pc:sldMk cId="149401249" sldId="297"/>
        </pc:sldMkLst>
      </pc:sldChg>
      <pc:sldChg chg="add setBg">
        <pc:chgData name="Kevin Smith" userId="99a2efb9-3d3a-4e6c-90c6-c3df70551599" providerId="ADAL" clId="{28434032-7CF0-47C0-8DD8-74D610E10B56}" dt="2025-08-29T14:02:23.122" v="0"/>
        <pc:sldMkLst>
          <pc:docMk/>
          <pc:sldMk cId="410918761" sldId="300"/>
        </pc:sldMkLst>
      </pc:sldChg>
      <pc:sldChg chg="add">
        <pc:chgData name="Kevin Smith" userId="99a2efb9-3d3a-4e6c-90c6-c3df70551599" providerId="ADAL" clId="{28434032-7CF0-47C0-8DD8-74D610E10B56}" dt="2025-08-29T14:02:23.122" v="0"/>
        <pc:sldMkLst>
          <pc:docMk/>
          <pc:sldMk cId="3095591794" sldId="301"/>
        </pc:sldMkLst>
      </pc:sldChg>
      <pc:sldChg chg="add">
        <pc:chgData name="Kevin Smith" userId="99a2efb9-3d3a-4e6c-90c6-c3df70551599" providerId="ADAL" clId="{28434032-7CF0-47C0-8DD8-74D610E10B56}" dt="2025-08-29T14:02:23.122" v="0"/>
        <pc:sldMkLst>
          <pc:docMk/>
          <pc:sldMk cId="3549689530" sldId="303"/>
        </pc:sldMkLst>
      </pc:sldChg>
      <pc:sldChg chg="add">
        <pc:chgData name="Kevin Smith" userId="99a2efb9-3d3a-4e6c-90c6-c3df70551599" providerId="ADAL" clId="{28434032-7CF0-47C0-8DD8-74D610E10B56}" dt="2025-08-29T14:02:23.122" v="0"/>
        <pc:sldMkLst>
          <pc:docMk/>
          <pc:sldMk cId="2068044336" sldId="304"/>
        </pc:sldMkLst>
      </pc:sldChg>
      <pc:sldChg chg="add">
        <pc:chgData name="Kevin Smith" userId="99a2efb9-3d3a-4e6c-90c6-c3df70551599" providerId="ADAL" clId="{28434032-7CF0-47C0-8DD8-74D610E10B56}" dt="2025-08-29T14:02:23.122" v="0"/>
        <pc:sldMkLst>
          <pc:docMk/>
          <pc:sldMk cId="547340171" sldId="305"/>
        </pc:sldMkLst>
      </pc:sldChg>
      <pc:sldChg chg="add">
        <pc:chgData name="Kevin Smith" userId="99a2efb9-3d3a-4e6c-90c6-c3df70551599" providerId="ADAL" clId="{28434032-7CF0-47C0-8DD8-74D610E10B56}" dt="2025-08-29T14:02:23.122" v="0"/>
        <pc:sldMkLst>
          <pc:docMk/>
          <pc:sldMk cId="2354295957" sldId="306"/>
        </pc:sldMkLst>
      </pc:sldChg>
      <pc:sldChg chg="add">
        <pc:chgData name="Kevin Smith" userId="99a2efb9-3d3a-4e6c-90c6-c3df70551599" providerId="ADAL" clId="{28434032-7CF0-47C0-8DD8-74D610E10B56}" dt="2025-08-29T14:02:23.122" v="0"/>
        <pc:sldMkLst>
          <pc:docMk/>
          <pc:sldMk cId="3832581549" sldId="308"/>
        </pc:sldMkLst>
      </pc:sldChg>
      <pc:sldChg chg="add">
        <pc:chgData name="Kevin Smith" userId="99a2efb9-3d3a-4e6c-90c6-c3df70551599" providerId="ADAL" clId="{28434032-7CF0-47C0-8DD8-74D610E10B56}" dt="2025-08-29T14:02:23.122" v="0"/>
        <pc:sldMkLst>
          <pc:docMk/>
          <pc:sldMk cId="2165757430" sldId="309"/>
        </pc:sldMkLst>
      </pc:sldChg>
      <pc:sldChg chg="add">
        <pc:chgData name="Kevin Smith" userId="99a2efb9-3d3a-4e6c-90c6-c3df70551599" providerId="ADAL" clId="{28434032-7CF0-47C0-8DD8-74D610E10B56}" dt="2025-08-29T14:02:23.122" v="0"/>
        <pc:sldMkLst>
          <pc:docMk/>
          <pc:sldMk cId="1456775809" sldId="310"/>
        </pc:sldMkLst>
      </pc:sldChg>
      <pc:sldChg chg="add">
        <pc:chgData name="Kevin Smith" userId="99a2efb9-3d3a-4e6c-90c6-c3df70551599" providerId="ADAL" clId="{28434032-7CF0-47C0-8DD8-74D610E10B56}" dt="2025-08-29T14:02:23.122" v="0"/>
        <pc:sldMkLst>
          <pc:docMk/>
          <pc:sldMk cId="2151203066" sldId="311"/>
        </pc:sldMkLst>
      </pc:sldChg>
      <pc:sldChg chg="add">
        <pc:chgData name="Kevin Smith" userId="99a2efb9-3d3a-4e6c-90c6-c3df70551599" providerId="ADAL" clId="{28434032-7CF0-47C0-8DD8-74D610E10B56}" dt="2025-08-29T14:02:23.122" v="0"/>
        <pc:sldMkLst>
          <pc:docMk/>
          <pc:sldMk cId="333579792" sldId="312"/>
        </pc:sldMkLst>
      </pc:sldChg>
      <pc:sldChg chg="add">
        <pc:chgData name="Kevin Smith" userId="99a2efb9-3d3a-4e6c-90c6-c3df70551599" providerId="ADAL" clId="{28434032-7CF0-47C0-8DD8-74D610E10B56}" dt="2025-08-29T14:02:23.122" v="0"/>
        <pc:sldMkLst>
          <pc:docMk/>
          <pc:sldMk cId="1341599799" sldId="324"/>
        </pc:sldMkLst>
      </pc:sldChg>
      <pc:sldChg chg="addSp delSp modSp mod">
        <pc:chgData name="Kevin Smith" userId="99a2efb9-3d3a-4e6c-90c6-c3df70551599" providerId="ADAL" clId="{28434032-7CF0-47C0-8DD8-74D610E10B56}" dt="2025-08-29T14:04:14.381" v="6" actId="207"/>
        <pc:sldMkLst>
          <pc:docMk/>
          <pc:sldMk cId="3057153312" sldId="340"/>
        </pc:sldMkLst>
        <pc:spChg chg="mod">
          <ac:chgData name="Kevin Smith" userId="99a2efb9-3d3a-4e6c-90c6-c3df70551599" providerId="ADAL" clId="{28434032-7CF0-47C0-8DD8-74D610E10B56}" dt="2025-08-29T14:04:14.381" v="6" actId="207"/>
          <ac:spMkLst>
            <pc:docMk/>
            <pc:sldMk cId="3057153312" sldId="340"/>
            <ac:spMk id="9" creationId="{053077EA-E436-3A63-D7AA-015188E4C853}"/>
          </ac:spMkLst>
        </pc:spChg>
        <pc:grpChg chg="del mod">
          <ac:chgData name="Kevin Smith" userId="99a2efb9-3d3a-4e6c-90c6-c3df70551599" providerId="ADAL" clId="{28434032-7CF0-47C0-8DD8-74D610E10B56}" dt="2025-08-29T14:03:41.683" v="5"/>
          <ac:grpSpMkLst>
            <pc:docMk/>
            <pc:sldMk cId="3057153312" sldId="340"/>
            <ac:grpSpMk id="10" creationId="{207A75C6-AEAE-FB8C-3598-F95E68D62616}"/>
          </ac:grpSpMkLst>
        </pc:grpChg>
        <pc:grpChg chg="mod">
          <ac:chgData name="Kevin Smith" userId="99a2efb9-3d3a-4e6c-90c6-c3df70551599" providerId="ADAL" clId="{28434032-7CF0-47C0-8DD8-74D610E10B56}" dt="2025-08-29T14:03:41.683" v="5"/>
          <ac:grpSpMkLst>
            <pc:docMk/>
            <pc:sldMk cId="3057153312" sldId="340"/>
            <ac:grpSpMk id="13" creationId="{05232F3F-5FE1-2711-22C9-9BD1FDEB3A06}"/>
          </ac:grpSpMkLst>
        </pc:grpChg>
        <pc:inkChg chg="add mod">
          <ac:chgData name="Kevin Smith" userId="99a2efb9-3d3a-4e6c-90c6-c3df70551599" providerId="ADAL" clId="{28434032-7CF0-47C0-8DD8-74D610E10B56}" dt="2025-08-29T14:03:41.683" v="5"/>
          <ac:inkMkLst>
            <pc:docMk/>
            <pc:sldMk cId="3057153312" sldId="340"/>
            <ac:inkMk id="7" creationId="{F09651E6-B648-3882-8C68-4101713BD14A}"/>
          </ac:inkMkLst>
        </pc:inkChg>
        <pc:inkChg chg="add mod">
          <ac:chgData name="Kevin Smith" userId="99a2efb9-3d3a-4e6c-90c6-c3df70551599" providerId="ADAL" clId="{28434032-7CF0-47C0-8DD8-74D610E10B56}" dt="2025-08-29T14:03:41.683" v="5"/>
          <ac:inkMkLst>
            <pc:docMk/>
            <pc:sldMk cId="3057153312" sldId="340"/>
            <ac:inkMk id="8" creationId="{33F158D1-34DC-3D7A-FDC8-940DAAC06735}"/>
          </ac:inkMkLst>
        </pc:inkChg>
        <pc:inkChg chg="add mod">
          <ac:chgData name="Kevin Smith" userId="99a2efb9-3d3a-4e6c-90c6-c3df70551599" providerId="ADAL" clId="{28434032-7CF0-47C0-8DD8-74D610E10B56}" dt="2025-08-29T14:03:41.683" v="5"/>
          <ac:inkMkLst>
            <pc:docMk/>
            <pc:sldMk cId="3057153312" sldId="340"/>
            <ac:inkMk id="12" creationId="{3A423FC7-0B29-3808-6D91-685CD4EDBC9C}"/>
          </ac:inkMkLst>
        </pc:inkChg>
      </pc:sldChg>
    </pc:docChg>
  </pc:docChgLst>
  <pc:docChgLst>
    <pc:chgData name="Kevin Smith" userId="99a2efb9-3d3a-4e6c-90c6-c3df70551599" providerId="ADAL" clId="{674026AB-7577-4547-B100-27E4F5FE213C}"/>
    <pc:docChg chg="undo custSel addSld delSld modSld sldOrd">
      <pc:chgData name="Kevin Smith" userId="99a2efb9-3d3a-4e6c-90c6-c3df70551599" providerId="ADAL" clId="{674026AB-7577-4547-B100-27E4F5FE213C}" dt="2025-04-25T18:47:47.676" v="1684" actId="313"/>
      <pc:docMkLst>
        <pc:docMk/>
      </pc:docMkLst>
      <pc:sldChg chg="del">
        <pc:chgData name="Kevin Smith" userId="99a2efb9-3d3a-4e6c-90c6-c3df70551599" providerId="ADAL" clId="{674026AB-7577-4547-B100-27E4F5FE213C}" dt="2025-04-25T15:06:25.239" v="1681" actId="47"/>
        <pc:sldMkLst>
          <pc:docMk/>
          <pc:sldMk cId="531225335" sldId="260"/>
        </pc:sldMkLst>
      </pc:sldChg>
      <pc:sldChg chg="del">
        <pc:chgData name="Kevin Smith" userId="99a2efb9-3d3a-4e6c-90c6-c3df70551599" providerId="ADAL" clId="{674026AB-7577-4547-B100-27E4F5FE213C}" dt="2025-04-25T15:06:21.909" v="1680" actId="47"/>
        <pc:sldMkLst>
          <pc:docMk/>
          <pc:sldMk cId="2386248525" sldId="262"/>
        </pc:sldMkLst>
      </pc:sldChg>
      <pc:sldChg chg="del">
        <pc:chgData name="Kevin Smith" userId="99a2efb9-3d3a-4e6c-90c6-c3df70551599" providerId="ADAL" clId="{674026AB-7577-4547-B100-27E4F5FE213C}" dt="2025-04-25T15:06:09.913" v="1675" actId="47"/>
        <pc:sldMkLst>
          <pc:docMk/>
          <pc:sldMk cId="435278286" sldId="264"/>
        </pc:sldMkLst>
      </pc:sldChg>
      <pc:sldChg chg="del">
        <pc:chgData name="Kevin Smith" userId="99a2efb9-3d3a-4e6c-90c6-c3df70551599" providerId="ADAL" clId="{674026AB-7577-4547-B100-27E4F5FE213C}" dt="2025-04-25T15:06:07.585" v="1673" actId="47"/>
        <pc:sldMkLst>
          <pc:docMk/>
          <pc:sldMk cId="3374009981" sldId="265"/>
        </pc:sldMkLst>
      </pc:sldChg>
      <pc:sldChg chg="del">
        <pc:chgData name="Kevin Smith" userId="99a2efb9-3d3a-4e6c-90c6-c3df70551599" providerId="ADAL" clId="{674026AB-7577-4547-B100-27E4F5FE213C}" dt="2025-04-25T15:06:06.349" v="1671" actId="47"/>
        <pc:sldMkLst>
          <pc:docMk/>
          <pc:sldMk cId="749638368" sldId="266"/>
        </pc:sldMkLst>
      </pc:sldChg>
      <pc:sldChg chg="del">
        <pc:chgData name="Kevin Smith" userId="99a2efb9-3d3a-4e6c-90c6-c3df70551599" providerId="ADAL" clId="{674026AB-7577-4547-B100-27E4F5FE213C}" dt="2025-04-25T14:27:21.254" v="67" actId="47"/>
        <pc:sldMkLst>
          <pc:docMk/>
          <pc:sldMk cId="1237164009" sldId="267"/>
        </pc:sldMkLst>
      </pc:sldChg>
      <pc:sldChg chg="del">
        <pc:chgData name="Kevin Smith" userId="99a2efb9-3d3a-4e6c-90c6-c3df70551599" providerId="ADAL" clId="{674026AB-7577-4547-B100-27E4F5FE213C}" dt="2025-04-25T14:27:11.563" v="65" actId="47"/>
        <pc:sldMkLst>
          <pc:docMk/>
          <pc:sldMk cId="1303535544" sldId="268"/>
        </pc:sldMkLst>
      </pc:sldChg>
      <pc:sldChg chg="del">
        <pc:chgData name="Kevin Smith" userId="99a2efb9-3d3a-4e6c-90c6-c3df70551599" providerId="ADAL" clId="{674026AB-7577-4547-B100-27E4F5FE213C}" dt="2025-04-25T15:06:08.429" v="1674" actId="47"/>
        <pc:sldMkLst>
          <pc:docMk/>
          <pc:sldMk cId="88621969" sldId="269"/>
        </pc:sldMkLst>
      </pc:sldChg>
      <pc:sldChg chg="del">
        <pc:chgData name="Kevin Smith" userId="99a2efb9-3d3a-4e6c-90c6-c3df70551599" providerId="ADAL" clId="{674026AB-7577-4547-B100-27E4F5FE213C}" dt="2025-04-25T15:06:06.966" v="1672" actId="47"/>
        <pc:sldMkLst>
          <pc:docMk/>
          <pc:sldMk cId="1971787767" sldId="270"/>
        </pc:sldMkLst>
      </pc:sldChg>
      <pc:sldChg chg="modSp del mod ord">
        <pc:chgData name="Kevin Smith" userId="99a2efb9-3d3a-4e6c-90c6-c3df70551599" providerId="ADAL" clId="{674026AB-7577-4547-B100-27E4F5FE213C}" dt="2025-04-25T14:46:55.861" v="853" actId="47"/>
        <pc:sldMkLst>
          <pc:docMk/>
          <pc:sldMk cId="3944990965" sldId="271"/>
        </pc:sldMkLst>
      </pc:sldChg>
      <pc:sldChg chg="del">
        <pc:chgData name="Kevin Smith" userId="99a2efb9-3d3a-4e6c-90c6-c3df70551599" providerId="ADAL" clId="{674026AB-7577-4547-B100-27E4F5FE213C}" dt="2025-04-25T14:27:14.198" v="66" actId="47"/>
        <pc:sldMkLst>
          <pc:docMk/>
          <pc:sldMk cId="1136566386" sldId="272"/>
        </pc:sldMkLst>
      </pc:sldChg>
      <pc:sldChg chg="del">
        <pc:chgData name="Kevin Smith" userId="99a2efb9-3d3a-4e6c-90c6-c3df70551599" providerId="ADAL" clId="{674026AB-7577-4547-B100-27E4F5FE213C}" dt="2025-04-25T14:27:08.666" v="64" actId="47"/>
        <pc:sldMkLst>
          <pc:docMk/>
          <pc:sldMk cId="2482325311" sldId="273"/>
        </pc:sldMkLst>
      </pc:sldChg>
      <pc:sldChg chg="del">
        <pc:chgData name="Kevin Smith" userId="99a2efb9-3d3a-4e6c-90c6-c3df70551599" providerId="ADAL" clId="{674026AB-7577-4547-B100-27E4F5FE213C}" dt="2025-04-25T15:03:25.628" v="1658" actId="47"/>
        <pc:sldMkLst>
          <pc:docMk/>
          <pc:sldMk cId="956657460" sldId="274"/>
        </pc:sldMkLst>
      </pc:sldChg>
      <pc:sldChg chg="del">
        <pc:chgData name="Kevin Smith" userId="99a2efb9-3d3a-4e6c-90c6-c3df70551599" providerId="ADAL" clId="{674026AB-7577-4547-B100-27E4F5FE213C}" dt="2025-04-25T14:40:48.017" v="513" actId="47"/>
        <pc:sldMkLst>
          <pc:docMk/>
          <pc:sldMk cId="4278924242" sldId="277"/>
        </pc:sldMkLst>
      </pc:sldChg>
      <pc:sldChg chg="modSp mod ord">
        <pc:chgData name="Kevin Smith" userId="99a2efb9-3d3a-4e6c-90c6-c3df70551599" providerId="ADAL" clId="{674026AB-7577-4547-B100-27E4F5FE213C}" dt="2025-04-25T18:47:47.676" v="1684" actId="313"/>
        <pc:sldMkLst>
          <pc:docMk/>
          <pc:sldMk cId="1019723881" sldId="281"/>
        </pc:sldMkLst>
      </pc:sldChg>
      <pc:sldChg chg="ord">
        <pc:chgData name="Kevin Smith" userId="99a2efb9-3d3a-4e6c-90c6-c3df70551599" providerId="ADAL" clId="{674026AB-7577-4547-B100-27E4F5FE213C}" dt="2025-04-25T14:26:33.161" v="59"/>
        <pc:sldMkLst>
          <pc:docMk/>
          <pc:sldMk cId="222302806" sldId="283"/>
        </pc:sldMkLst>
      </pc:sldChg>
      <pc:sldChg chg="ord">
        <pc:chgData name="Kevin Smith" userId="99a2efb9-3d3a-4e6c-90c6-c3df70551599" providerId="ADAL" clId="{674026AB-7577-4547-B100-27E4F5FE213C}" dt="2025-04-25T14:26:39.364" v="63"/>
        <pc:sldMkLst>
          <pc:docMk/>
          <pc:sldMk cId="2996084343" sldId="284"/>
        </pc:sldMkLst>
      </pc:sldChg>
      <pc:sldChg chg="ord">
        <pc:chgData name="Kevin Smith" userId="99a2efb9-3d3a-4e6c-90c6-c3df70551599" providerId="ADAL" clId="{674026AB-7577-4547-B100-27E4F5FE213C}" dt="2025-04-25T14:26:29.728" v="57"/>
        <pc:sldMkLst>
          <pc:docMk/>
          <pc:sldMk cId="2034466922" sldId="286"/>
        </pc:sldMkLst>
      </pc:sldChg>
      <pc:sldChg chg="ord">
        <pc:chgData name="Kevin Smith" userId="99a2efb9-3d3a-4e6c-90c6-c3df70551599" providerId="ADAL" clId="{674026AB-7577-4547-B100-27E4F5FE213C}" dt="2025-04-25T14:26:36.011" v="61"/>
        <pc:sldMkLst>
          <pc:docMk/>
          <pc:sldMk cId="2937536945" sldId="287"/>
        </pc:sldMkLst>
      </pc:sldChg>
      <pc:sldChg chg="del">
        <pc:chgData name="Kevin Smith" userId="99a2efb9-3d3a-4e6c-90c6-c3df70551599" providerId="ADAL" clId="{674026AB-7577-4547-B100-27E4F5FE213C}" dt="2025-04-25T18:45:49.205" v="1683" actId="47"/>
        <pc:sldMkLst>
          <pc:docMk/>
          <pc:sldMk cId="1778330145" sldId="288"/>
        </pc:sldMkLst>
      </pc:sldChg>
      <pc:sldChg chg="del">
        <pc:chgData name="Kevin Smith" userId="99a2efb9-3d3a-4e6c-90c6-c3df70551599" providerId="ADAL" clId="{674026AB-7577-4547-B100-27E4F5FE213C}" dt="2025-04-25T15:05:05.844" v="1659" actId="47"/>
        <pc:sldMkLst>
          <pc:docMk/>
          <pc:sldMk cId="2559247654" sldId="292"/>
        </pc:sldMkLst>
      </pc:sldChg>
      <pc:sldChg chg="del">
        <pc:chgData name="Kevin Smith" userId="99a2efb9-3d3a-4e6c-90c6-c3df70551599" providerId="ADAL" clId="{674026AB-7577-4547-B100-27E4F5FE213C}" dt="2025-04-25T15:05:22.720" v="1660" actId="47"/>
        <pc:sldMkLst>
          <pc:docMk/>
          <pc:sldMk cId="1141160178" sldId="296"/>
        </pc:sldMkLst>
      </pc:sldChg>
      <pc:sldChg chg="del">
        <pc:chgData name="Kevin Smith" userId="99a2efb9-3d3a-4e6c-90c6-c3df70551599" providerId="ADAL" clId="{674026AB-7577-4547-B100-27E4F5FE213C}" dt="2025-04-25T15:05:57.163" v="1663" actId="47"/>
        <pc:sldMkLst>
          <pc:docMk/>
          <pc:sldMk cId="149401249" sldId="297"/>
        </pc:sldMkLst>
      </pc:sldChg>
      <pc:sldChg chg="del">
        <pc:chgData name="Kevin Smith" userId="99a2efb9-3d3a-4e6c-90c6-c3df70551599" providerId="ADAL" clId="{674026AB-7577-4547-B100-27E4F5FE213C}" dt="2025-04-25T15:06:05.049" v="1669" actId="47"/>
        <pc:sldMkLst>
          <pc:docMk/>
          <pc:sldMk cId="410918761" sldId="300"/>
        </pc:sldMkLst>
      </pc:sldChg>
      <pc:sldChg chg="del">
        <pc:chgData name="Kevin Smith" userId="99a2efb9-3d3a-4e6c-90c6-c3df70551599" providerId="ADAL" clId="{674026AB-7577-4547-B100-27E4F5FE213C}" dt="2025-04-25T15:06:03.399" v="1667" actId="47"/>
        <pc:sldMkLst>
          <pc:docMk/>
          <pc:sldMk cId="3095591794" sldId="301"/>
        </pc:sldMkLst>
      </pc:sldChg>
      <pc:sldChg chg="del">
        <pc:chgData name="Kevin Smith" userId="99a2efb9-3d3a-4e6c-90c6-c3df70551599" providerId="ADAL" clId="{674026AB-7577-4547-B100-27E4F5FE213C}" dt="2025-04-25T15:06:00.373" v="1664" actId="47"/>
        <pc:sldMkLst>
          <pc:docMk/>
          <pc:sldMk cId="3549689530" sldId="303"/>
        </pc:sldMkLst>
      </pc:sldChg>
      <pc:sldChg chg="del">
        <pc:chgData name="Kevin Smith" userId="99a2efb9-3d3a-4e6c-90c6-c3df70551599" providerId="ADAL" clId="{674026AB-7577-4547-B100-27E4F5FE213C}" dt="2025-04-25T15:06:01.480" v="1665" actId="47"/>
        <pc:sldMkLst>
          <pc:docMk/>
          <pc:sldMk cId="2068044336" sldId="304"/>
        </pc:sldMkLst>
      </pc:sldChg>
      <pc:sldChg chg="del">
        <pc:chgData name="Kevin Smith" userId="99a2efb9-3d3a-4e6c-90c6-c3df70551599" providerId="ADAL" clId="{674026AB-7577-4547-B100-27E4F5FE213C}" dt="2025-04-25T15:06:02.648" v="1666" actId="47"/>
        <pc:sldMkLst>
          <pc:docMk/>
          <pc:sldMk cId="547340171" sldId="305"/>
        </pc:sldMkLst>
      </pc:sldChg>
      <pc:sldChg chg="del">
        <pc:chgData name="Kevin Smith" userId="99a2efb9-3d3a-4e6c-90c6-c3df70551599" providerId="ADAL" clId="{674026AB-7577-4547-B100-27E4F5FE213C}" dt="2025-04-25T15:06:04.249" v="1668" actId="47"/>
        <pc:sldMkLst>
          <pc:docMk/>
          <pc:sldMk cId="2354295957" sldId="306"/>
        </pc:sldMkLst>
      </pc:sldChg>
      <pc:sldChg chg="del">
        <pc:chgData name="Kevin Smith" userId="99a2efb9-3d3a-4e6c-90c6-c3df70551599" providerId="ADAL" clId="{674026AB-7577-4547-B100-27E4F5FE213C}" dt="2025-04-25T15:05:57.163" v="1663" actId="47"/>
        <pc:sldMkLst>
          <pc:docMk/>
          <pc:sldMk cId="3832581549" sldId="308"/>
        </pc:sldMkLst>
      </pc:sldChg>
      <pc:sldChg chg="del">
        <pc:chgData name="Kevin Smith" userId="99a2efb9-3d3a-4e6c-90c6-c3df70551599" providerId="ADAL" clId="{674026AB-7577-4547-B100-27E4F5FE213C}" dt="2025-04-25T15:05:57.163" v="1663" actId="47"/>
        <pc:sldMkLst>
          <pc:docMk/>
          <pc:sldMk cId="2165757430" sldId="309"/>
        </pc:sldMkLst>
      </pc:sldChg>
      <pc:sldChg chg="del">
        <pc:chgData name="Kevin Smith" userId="99a2efb9-3d3a-4e6c-90c6-c3df70551599" providerId="ADAL" clId="{674026AB-7577-4547-B100-27E4F5FE213C}" dt="2025-04-25T15:05:57.163" v="1663" actId="47"/>
        <pc:sldMkLst>
          <pc:docMk/>
          <pc:sldMk cId="1456775809" sldId="310"/>
        </pc:sldMkLst>
      </pc:sldChg>
      <pc:sldChg chg="del">
        <pc:chgData name="Kevin Smith" userId="99a2efb9-3d3a-4e6c-90c6-c3df70551599" providerId="ADAL" clId="{674026AB-7577-4547-B100-27E4F5FE213C}" dt="2025-04-25T15:05:57.163" v="1663" actId="47"/>
        <pc:sldMkLst>
          <pc:docMk/>
          <pc:sldMk cId="2151203066" sldId="311"/>
        </pc:sldMkLst>
      </pc:sldChg>
      <pc:sldChg chg="del">
        <pc:chgData name="Kevin Smith" userId="99a2efb9-3d3a-4e6c-90c6-c3df70551599" providerId="ADAL" clId="{674026AB-7577-4547-B100-27E4F5FE213C}" dt="2025-04-25T15:05:45.621" v="1662" actId="47"/>
        <pc:sldMkLst>
          <pc:docMk/>
          <pc:sldMk cId="333579792" sldId="312"/>
        </pc:sldMkLst>
      </pc:sldChg>
      <pc:sldChg chg="del">
        <pc:chgData name="Kevin Smith" userId="99a2efb9-3d3a-4e6c-90c6-c3df70551599" providerId="ADAL" clId="{674026AB-7577-4547-B100-27E4F5FE213C}" dt="2025-04-25T14:37:57.658" v="416" actId="47"/>
        <pc:sldMkLst>
          <pc:docMk/>
          <pc:sldMk cId="141615619" sldId="315"/>
        </pc:sldMkLst>
      </pc:sldChg>
      <pc:sldChg chg="del">
        <pc:chgData name="Kevin Smith" userId="99a2efb9-3d3a-4e6c-90c6-c3df70551599" providerId="ADAL" clId="{674026AB-7577-4547-B100-27E4F5FE213C}" dt="2025-04-25T15:06:26.334" v="1682" actId="47"/>
        <pc:sldMkLst>
          <pc:docMk/>
          <pc:sldMk cId="2683921284" sldId="316"/>
        </pc:sldMkLst>
      </pc:sldChg>
      <pc:sldChg chg="del">
        <pc:chgData name="Kevin Smith" userId="99a2efb9-3d3a-4e6c-90c6-c3df70551599" providerId="ADAL" clId="{674026AB-7577-4547-B100-27E4F5FE213C}" dt="2025-04-25T15:06:20.032" v="1678" actId="47"/>
        <pc:sldMkLst>
          <pc:docMk/>
          <pc:sldMk cId="1179571136" sldId="320"/>
        </pc:sldMkLst>
      </pc:sldChg>
      <pc:sldChg chg="del">
        <pc:chgData name="Kevin Smith" userId="99a2efb9-3d3a-4e6c-90c6-c3df70551599" providerId="ADAL" clId="{674026AB-7577-4547-B100-27E4F5FE213C}" dt="2025-04-25T15:06:17.288" v="1677" actId="47"/>
        <pc:sldMkLst>
          <pc:docMk/>
          <pc:sldMk cId="1045816600" sldId="321"/>
        </pc:sldMkLst>
      </pc:sldChg>
      <pc:sldChg chg="del">
        <pc:chgData name="Kevin Smith" userId="99a2efb9-3d3a-4e6c-90c6-c3df70551599" providerId="ADAL" clId="{674026AB-7577-4547-B100-27E4F5FE213C}" dt="2025-04-25T15:06:14.272" v="1676" actId="47"/>
        <pc:sldMkLst>
          <pc:docMk/>
          <pc:sldMk cId="2298357495" sldId="322"/>
        </pc:sldMkLst>
      </pc:sldChg>
      <pc:sldChg chg="del">
        <pc:chgData name="Kevin Smith" userId="99a2efb9-3d3a-4e6c-90c6-c3df70551599" providerId="ADAL" clId="{674026AB-7577-4547-B100-27E4F5FE213C}" dt="2025-04-25T15:06:05.730" v="1670" actId="47"/>
        <pc:sldMkLst>
          <pc:docMk/>
          <pc:sldMk cId="1224816017" sldId="323"/>
        </pc:sldMkLst>
      </pc:sldChg>
      <pc:sldChg chg="del">
        <pc:chgData name="Kevin Smith" userId="99a2efb9-3d3a-4e6c-90c6-c3df70551599" providerId="ADAL" clId="{674026AB-7577-4547-B100-27E4F5FE213C}" dt="2025-04-25T15:05:37.786" v="1661" actId="47"/>
        <pc:sldMkLst>
          <pc:docMk/>
          <pc:sldMk cId="1341599799" sldId="324"/>
        </pc:sldMkLst>
      </pc:sldChg>
      <pc:sldChg chg="del">
        <pc:chgData name="Kevin Smith" userId="99a2efb9-3d3a-4e6c-90c6-c3df70551599" providerId="ADAL" clId="{674026AB-7577-4547-B100-27E4F5FE213C}" dt="2025-04-25T15:06:21.037" v="1679" actId="47"/>
        <pc:sldMkLst>
          <pc:docMk/>
          <pc:sldMk cId="926637162" sldId="330"/>
        </pc:sldMkLst>
      </pc:sldChg>
      <pc:sldChg chg="del">
        <pc:chgData name="Kevin Smith" userId="99a2efb9-3d3a-4e6c-90c6-c3df70551599" providerId="ADAL" clId="{674026AB-7577-4547-B100-27E4F5FE213C}" dt="2025-04-25T14:37:50.082" v="415" actId="47"/>
        <pc:sldMkLst>
          <pc:docMk/>
          <pc:sldMk cId="345616067" sldId="332"/>
        </pc:sldMkLst>
      </pc:sldChg>
      <pc:sldChg chg="del">
        <pc:chgData name="Kevin Smith" userId="99a2efb9-3d3a-4e6c-90c6-c3df70551599" providerId="ADAL" clId="{674026AB-7577-4547-B100-27E4F5FE213C}" dt="2025-04-25T14:48:54.008" v="879" actId="47"/>
        <pc:sldMkLst>
          <pc:docMk/>
          <pc:sldMk cId="2885485870" sldId="333"/>
        </pc:sldMkLst>
      </pc:sldChg>
      <pc:sldChg chg="del">
        <pc:chgData name="Kevin Smith" userId="99a2efb9-3d3a-4e6c-90c6-c3df70551599" providerId="ADAL" clId="{674026AB-7577-4547-B100-27E4F5FE213C}" dt="2025-04-25T14:27:27.657" v="68" actId="47"/>
        <pc:sldMkLst>
          <pc:docMk/>
          <pc:sldMk cId="2337081889" sldId="337"/>
        </pc:sldMkLst>
      </pc:sldChg>
      <pc:sldChg chg="addSp delSp modSp add mod">
        <pc:chgData name="Kevin Smith" userId="99a2efb9-3d3a-4e6c-90c6-c3df70551599" providerId="ADAL" clId="{674026AB-7577-4547-B100-27E4F5FE213C}" dt="2025-04-25T14:47:50.716" v="875" actId="14100"/>
        <pc:sldMkLst>
          <pc:docMk/>
          <pc:sldMk cId="923918263" sldId="338"/>
        </pc:sldMkLst>
      </pc:sldChg>
      <pc:sldChg chg="addSp delSp modSp add mod">
        <pc:chgData name="Kevin Smith" userId="99a2efb9-3d3a-4e6c-90c6-c3df70551599" providerId="ADAL" clId="{674026AB-7577-4547-B100-27E4F5FE213C}" dt="2025-04-25T14:51:55.950" v="1051" actId="20577"/>
        <pc:sldMkLst>
          <pc:docMk/>
          <pc:sldMk cId="1436714447" sldId="339"/>
        </pc:sldMkLst>
      </pc:sldChg>
      <pc:sldChg chg="addSp delSp modSp add mod">
        <pc:chgData name="Kevin Smith" userId="99a2efb9-3d3a-4e6c-90c6-c3df70551599" providerId="ADAL" clId="{674026AB-7577-4547-B100-27E4F5FE213C}" dt="2025-04-25T15:00:56.422" v="1555" actId="20577"/>
        <pc:sldMkLst>
          <pc:docMk/>
          <pc:sldMk cId="3057153312" sldId="340"/>
        </pc:sldMkLst>
      </pc:sldChg>
      <pc:sldChg chg="addSp delSp modSp add del mod ord">
        <pc:chgData name="Kevin Smith" userId="99a2efb9-3d3a-4e6c-90c6-c3df70551599" providerId="ADAL" clId="{674026AB-7577-4547-B100-27E4F5FE213C}" dt="2025-04-25T14:39:03.132" v="454" actId="47"/>
        <pc:sldMkLst>
          <pc:docMk/>
          <pc:sldMk cId="3727775585" sldId="341"/>
        </pc:sldMkLst>
      </pc:sldChg>
      <pc:sldChg chg="add del">
        <pc:chgData name="Kevin Smith" userId="99a2efb9-3d3a-4e6c-90c6-c3df70551599" providerId="ADAL" clId="{674026AB-7577-4547-B100-27E4F5FE213C}" dt="2025-04-25T14:40:52.448" v="515" actId="47"/>
        <pc:sldMkLst>
          <pc:docMk/>
          <pc:sldMk cId="1524487220" sldId="342"/>
        </pc:sldMkLst>
      </pc:sldChg>
      <pc:sldChg chg="addSp delSp modSp add del mod">
        <pc:chgData name="Kevin Smith" userId="99a2efb9-3d3a-4e6c-90c6-c3df70551599" providerId="ADAL" clId="{674026AB-7577-4547-B100-27E4F5FE213C}" dt="2025-04-25T14:39:43.644" v="478" actId="47"/>
        <pc:sldMkLst>
          <pc:docMk/>
          <pc:sldMk cId="3822665544" sldId="343"/>
        </pc:sldMkLst>
      </pc:sldChg>
      <pc:sldChg chg="addSp delSp modSp add del mod">
        <pc:chgData name="Kevin Smith" userId="99a2efb9-3d3a-4e6c-90c6-c3df70551599" providerId="ADAL" clId="{674026AB-7577-4547-B100-27E4F5FE213C}" dt="2025-04-25T15:03:16.726" v="1657" actId="47"/>
        <pc:sldMkLst>
          <pc:docMk/>
          <pc:sldMk cId="3495001739" sldId="344"/>
        </pc:sldMkLst>
      </pc:sldChg>
      <pc:sldChg chg="delSp add del mod">
        <pc:chgData name="Kevin Smith" userId="99a2efb9-3d3a-4e6c-90c6-c3df70551599" providerId="ADAL" clId="{674026AB-7577-4547-B100-27E4F5FE213C}" dt="2025-04-25T14:40:49.678" v="514" actId="47"/>
        <pc:sldMkLst>
          <pc:docMk/>
          <pc:sldMk cId="1265585628" sldId="345"/>
        </pc:sldMkLst>
      </pc:sldChg>
      <pc:sldChg chg="addSp delSp modSp add mod">
        <pc:chgData name="Kevin Smith" userId="99a2efb9-3d3a-4e6c-90c6-c3df70551599" providerId="ADAL" clId="{674026AB-7577-4547-B100-27E4F5FE213C}" dt="2025-04-25T14:47:40.113" v="874" actId="20577"/>
        <pc:sldMkLst>
          <pc:docMk/>
          <pc:sldMk cId="3670772275" sldId="345"/>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4:03:37.078"/>
    </inkml:context>
    <inkml:brush xml:id="br0">
      <inkml:brushProperty name="width" value="0.035" units="cm"/>
      <inkml:brushProperty name="height" value="0.035" units="cm"/>
      <inkml:brushProperty name="color" value="#E71224"/>
    </inkml:brush>
  </inkml:definitions>
  <inkml:trace contextRef="#ctx0" brushRef="#br0">1 1 24575,'-1'38'0,"2"0"0,1 1 0,3-1 0,14 62 0,8 25 0,-8-31 0,-14-68 0,2 42 0,-6-48 0,1-1 0,1 0 0,0 0 0,8 23 0,20 54 0,19 49 0,-6-39 0,44 88 0,-39-103 0,5-2 0,120 152 0,-70-117 0,88 98 0,-166-197 0,43 33 0,-10-11 0,-45-33 0,0 1 0,-1 1 0,0 0 0,11 19 0,-14-19 0,1 0 0,0-1 0,1-1 0,1 0 0,16 14 0,276 195 0,-274-201 0,-18-11 0,0 1 0,-1 0 0,-1 1 0,0 1 0,0 0 0,-2 0 0,15 28 0,3 2 0,66 88 120,-79-115-368,1 0 1,0-1-1,2-1 1,0-1-1,23 16 1,-28-23-6579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4:03:39.286"/>
    </inkml:context>
    <inkml:brush xml:id="br0">
      <inkml:brushProperty name="width" value="0.035" units="cm"/>
      <inkml:brushProperty name="height" value="0.035" units="cm"/>
      <inkml:brushProperty name="color" value="#E71224"/>
    </inkml:brush>
  </inkml:definitions>
  <inkml:trace contextRef="#ctx0" brushRef="#br0">425 0 24575,'1'10'0,"-1"-1"0,-1 1 0,1-1 0,-1 0 0,-1 1 0,0-1 0,0 0 0,-1 0 0,0 0 0,0 0 0,-7 11 0,-4 2 0,0-1 0,-2-1 0,0 0 0,-1-1 0,-21 17 0,-105 77 0,121-96 0,15-12 0,1-1 0,0 1 0,0 1 0,1-1 0,-1 1 0,1 0 0,0 0 0,1 1 0,-1 0 0,1-1 0,1 1 0,-1 1 0,1-1 0,1 0 0,-1 1 0,1-1 0,0 1 0,1 0 0,0 0 0,0 10 0,-1 4-273,-1 0 0,-1 0 0,-1 0 0,-14 37 0,15-47-6553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4:03:40.743"/>
    </inkml:context>
    <inkml:brush xml:id="br0">
      <inkml:brushProperty name="width" value="0.035" units="cm"/>
      <inkml:brushProperty name="height" value="0.035" units="cm"/>
      <inkml:brushProperty name="color" value="#E71224"/>
    </inkml:brush>
  </inkml:definitions>
  <inkml:trace contextRef="#ctx0" brushRef="#br0">0 1 24575,'11'1'0,"-1"1"0,0 0 0,0 0 0,0 1 0,0 1 0,15 7 0,-3-2 0,62 26 0,-39-15 0,87 26 0,-94-34-58,71 33 0,-67-26-1191,-18-9-5577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423B3-701F-4358-A0A8-58E1CC9DF1E9}"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F6439-389E-45DE-B486-B78F6DF6756D}" type="slidenum">
              <a:rPr lang="en-US" smtClean="0"/>
              <a:t>‹#›</a:t>
            </a:fld>
            <a:endParaRPr lang="en-US"/>
          </a:p>
        </p:txBody>
      </p:sp>
    </p:spTree>
    <p:extLst>
      <p:ext uri="{BB962C8B-B14F-4D97-AF65-F5344CB8AC3E}">
        <p14:creationId xmlns:p14="http://schemas.microsoft.com/office/powerpoint/2010/main" val="3993218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FF6439-389E-45DE-B486-B78F6DF6756D}" type="slidenum">
              <a:rPr lang="en-US" smtClean="0"/>
              <a:t>2</a:t>
            </a:fld>
            <a:endParaRPr lang="en-US"/>
          </a:p>
        </p:txBody>
      </p:sp>
    </p:spTree>
    <p:extLst>
      <p:ext uri="{BB962C8B-B14F-4D97-AF65-F5344CB8AC3E}">
        <p14:creationId xmlns:p14="http://schemas.microsoft.com/office/powerpoint/2010/main" val="3130151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FF6439-389E-45DE-B486-B78F6DF6756D}" type="slidenum">
              <a:rPr lang="en-US" smtClean="0"/>
              <a:t>29</a:t>
            </a:fld>
            <a:endParaRPr lang="en-US"/>
          </a:p>
        </p:txBody>
      </p:sp>
    </p:spTree>
    <p:extLst>
      <p:ext uri="{BB962C8B-B14F-4D97-AF65-F5344CB8AC3E}">
        <p14:creationId xmlns:p14="http://schemas.microsoft.com/office/powerpoint/2010/main" val="850612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3F9F-A63C-9C4C-A7FA-7A836914E9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6555BB-FA63-E548-A620-D40C25701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586030-9936-924C-91C7-9B94DA1EA72B}"/>
              </a:ext>
            </a:extLst>
          </p:cNvPr>
          <p:cNvSpPr>
            <a:spLocks noGrp="1"/>
          </p:cNvSpPr>
          <p:nvPr>
            <p:ph type="dt" sz="half" idx="10"/>
          </p:nvPr>
        </p:nvSpPr>
        <p:spPr/>
        <p:txBody>
          <a:bodyPr/>
          <a:lstStyle/>
          <a:p>
            <a:fld id="{5EDDC642-E272-A04C-A84F-A38DEFB2575E}" type="datetimeFigureOut">
              <a:rPr lang="en-US" smtClean="0"/>
              <a:t>8/29/2025</a:t>
            </a:fld>
            <a:endParaRPr lang="en-US"/>
          </a:p>
        </p:txBody>
      </p:sp>
      <p:sp>
        <p:nvSpPr>
          <p:cNvPr id="5" name="Footer Placeholder 4">
            <a:extLst>
              <a:ext uri="{FF2B5EF4-FFF2-40B4-BE49-F238E27FC236}">
                <a16:creationId xmlns:a16="http://schemas.microsoft.com/office/drawing/2014/main" id="{D8256B97-F458-324B-B657-C7622F6D5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73EAC-98A5-574C-80C9-5300E20AC99A}"/>
              </a:ext>
            </a:extLst>
          </p:cNvPr>
          <p:cNvSpPr>
            <a:spLocks noGrp="1"/>
          </p:cNvSpPr>
          <p:nvPr>
            <p:ph type="sldNum" sz="quarter" idx="12"/>
          </p:nvPr>
        </p:nvSpPr>
        <p:spPr/>
        <p:txBody>
          <a:bodyPr/>
          <a:lstStyle/>
          <a:p>
            <a:fld id="{8F35BB16-6C5A-4441-AB4F-FA8367669B64}" type="slidenum">
              <a:rPr lang="en-US" smtClean="0"/>
              <a:t>‹#›</a:t>
            </a:fld>
            <a:endParaRPr lang="en-US"/>
          </a:p>
        </p:txBody>
      </p:sp>
    </p:spTree>
    <p:extLst>
      <p:ext uri="{BB962C8B-B14F-4D97-AF65-F5344CB8AC3E}">
        <p14:creationId xmlns:p14="http://schemas.microsoft.com/office/powerpoint/2010/main" val="3811527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CAAAD-1EFE-1449-8685-336C42AD1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245E45-7FCC-AD40-BDAB-E5BA64BF4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23C188-D004-4A43-A189-8B7300BAFFC5}"/>
              </a:ext>
            </a:extLst>
          </p:cNvPr>
          <p:cNvSpPr>
            <a:spLocks noGrp="1"/>
          </p:cNvSpPr>
          <p:nvPr>
            <p:ph type="dt" sz="half" idx="10"/>
          </p:nvPr>
        </p:nvSpPr>
        <p:spPr/>
        <p:txBody>
          <a:bodyPr/>
          <a:lstStyle/>
          <a:p>
            <a:fld id="{5EDDC642-E272-A04C-A84F-A38DEFB2575E}" type="datetimeFigureOut">
              <a:rPr lang="en-US" smtClean="0"/>
              <a:t>8/29/2025</a:t>
            </a:fld>
            <a:endParaRPr lang="en-US"/>
          </a:p>
        </p:txBody>
      </p:sp>
      <p:sp>
        <p:nvSpPr>
          <p:cNvPr id="5" name="Footer Placeholder 4">
            <a:extLst>
              <a:ext uri="{FF2B5EF4-FFF2-40B4-BE49-F238E27FC236}">
                <a16:creationId xmlns:a16="http://schemas.microsoft.com/office/drawing/2014/main" id="{8FC82E13-9FB5-D942-8DE7-1D928D23D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1B4DB-2D6C-1B47-A77A-47BCD5F291AD}"/>
              </a:ext>
            </a:extLst>
          </p:cNvPr>
          <p:cNvSpPr>
            <a:spLocks noGrp="1"/>
          </p:cNvSpPr>
          <p:nvPr>
            <p:ph type="sldNum" sz="quarter" idx="12"/>
          </p:nvPr>
        </p:nvSpPr>
        <p:spPr/>
        <p:txBody>
          <a:bodyPr/>
          <a:lstStyle/>
          <a:p>
            <a:fld id="{8F35BB16-6C5A-4441-AB4F-FA8367669B64}" type="slidenum">
              <a:rPr lang="en-US" smtClean="0"/>
              <a:t>‹#›</a:t>
            </a:fld>
            <a:endParaRPr lang="en-US"/>
          </a:p>
        </p:txBody>
      </p:sp>
    </p:spTree>
    <p:extLst>
      <p:ext uri="{BB962C8B-B14F-4D97-AF65-F5344CB8AC3E}">
        <p14:creationId xmlns:p14="http://schemas.microsoft.com/office/powerpoint/2010/main" val="324669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CF0973-3262-0F40-84B4-E36BC73E9C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C9A603-F07D-504B-A34E-9531CC19EC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A74D8-0FB4-0F43-B6A6-3BD1EFB3E45E}"/>
              </a:ext>
            </a:extLst>
          </p:cNvPr>
          <p:cNvSpPr>
            <a:spLocks noGrp="1"/>
          </p:cNvSpPr>
          <p:nvPr>
            <p:ph type="dt" sz="half" idx="10"/>
          </p:nvPr>
        </p:nvSpPr>
        <p:spPr/>
        <p:txBody>
          <a:bodyPr/>
          <a:lstStyle/>
          <a:p>
            <a:fld id="{5EDDC642-E272-A04C-A84F-A38DEFB2575E}" type="datetimeFigureOut">
              <a:rPr lang="en-US" smtClean="0"/>
              <a:t>8/29/2025</a:t>
            </a:fld>
            <a:endParaRPr lang="en-US"/>
          </a:p>
        </p:txBody>
      </p:sp>
      <p:sp>
        <p:nvSpPr>
          <p:cNvPr id="5" name="Footer Placeholder 4">
            <a:extLst>
              <a:ext uri="{FF2B5EF4-FFF2-40B4-BE49-F238E27FC236}">
                <a16:creationId xmlns:a16="http://schemas.microsoft.com/office/drawing/2014/main" id="{C3136D81-B818-B14B-ADC2-09E78E42A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01C98-BEC3-D141-B7ED-60AD6E5CDE68}"/>
              </a:ext>
            </a:extLst>
          </p:cNvPr>
          <p:cNvSpPr>
            <a:spLocks noGrp="1"/>
          </p:cNvSpPr>
          <p:nvPr>
            <p:ph type="sldNum" sz="quarter" idx="12"/>
          </p:nvPr>
        </p:nvSpPr>
        <p:spPr/>
        <p:txBody>
          <a:bodyPr/>
          <a:lstStyle/>
          <a:p>
            <a:fld id="{8F35BB16-6C5A-4441-AB4F-FA8367669B64}" type="slidenum">
              <a:rPr lang="en-US" smtClean="0"/>
              <a:t>‹#›</a:t>
            </a:fld>
            <a:endParaRPr lang="en-US"/>
          </a:p>
        </p:txBody>
      </p:sp>
    </p:spTree>
    <p:extLst>
      <p:ext uri="{BB962C8B-B14F-4D97-AF65-F5344CB8AC3E}">
        <p14:creationId xmlns:p14="http://schemas.microsoft.com/office/powerpoint/2010/main" val="379070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87FB-9B28-B24A-BD79-ED73163ECA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FD6159-D266-5C4E-8DA8-5C7F3F94DF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9E481-59A4-9046-AB05-A174900A0374}"/>
              </a:ext>
            </a:extLst>
          </p:cNvPr>
          <p:cNvSpPr>
            <a:spLocks noGrp="1"/>
          </p:cNvSpPr>
          <p:nvPr>
            <p:ph type="dt" sz="half" idx="10"/>
          </p:nvPr>
        </p:nvSpPr>
        <p:spPr/>
        <p:txBody>
          <a:bodyPr/>
          <a:lstStyle/>
          <a:p>
            <a:fld id="{5EDDC642-E272-A04C-A84F-A38DEFB2575E}" type="datetimeFigureOut">
              <a:rPr lang="en-US" smtClean="0"/>
              <a:t>8/29/2025</a:t>
            </a:fld>
            <a:endParaRPr lang="en-US"/>
          </a:p>
        </p:txBody>
      </p:sp>
      <p:sp>
        <p:nvSpPr>
          <p:cNvPr id="5" name="Footer Placeholder 4">
            <a:extLst>
              <a:ext uri="{FF2B5EF4-FFF2-40B4-BE49-F238E27FC236}">
                <a16:creationId xmlns:a16="http://schemas.microsoft.com/office/drawing/2014/main" id="{3568D3B2-1913-7D4E-A563-35F2C36E1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7B589B-A3A9-1F46-9DDB-7F53E7439F0C}"/>
              </a:ext>
            </a:extLst>
          </p:cNvPr>
          <p:cNvSpPr>
            <a:spLocks noGrp="1"/>
          </p:cNvSpPr>
          <p:nvPr>
            <p:ph type="sldNum" sz="quarter" idx="12"/>
          </p:nvPr>
        </p:nvSpPr>
        <p:spPr/>
        <p:txBody>
          <a:bodyPr/>
          <a:lstStyle/>
          <a:p>
            <a:fld id="{8F35BB16-6C5A-4441-AB4F-FA8367669B64}" type="slidenum">
              <a:rPr lang="en-US" smtClean="0"/>
              <a:t>‹#›</a:t>
            </a:fld>
            <a:endParaRPr lang="en-US"/>
          </a:p>
        </p:txBody>
      </p:sp>
    </p:spTree>
    <p:extLst>
      <p:ext uri="{BB962C8B-B14F-4D97-AF65-F5344CB8AC3E}">
        <p14:creationId xmlns:p14="http://schemas.microsoft.com/office/powerpoint/2010/main" val="123636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70DA-2C6E-3940-83A5-769DAD6F33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B005F2-577F-134D-B147-E546E4B207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EE3D8F-8FDC-E140-9F8B-F55672F4D277}"/>
              </a:ext>
            </a:extLst>
          </p:cNvPr>
          <p:cNvSpPr>
            <a:spLocks noGrp="1"/>
          </p:cNvSpPr>
          <p:nvPr>
            <p:ph type="dt" sz="half" idx="10"/>
          </p:nvPr>
        </p:nvSpPr>
        <p:spPr/>
        <p:txBody>
          <a:bodyPr/>
          <a:lstStyle/>
          <a:p>
            <a:fld id="{5EDDC642-E272-A04C-A84F-A38DEFB2575E}" type="datetimeFigureOut">
              <a:rPr lang="en-US" smtClean="0"/>
              <a:t>8/29/2025</a:t>
            </a:fld>
            <a:endParaRPr lang="en-US"/>
          </a:p>
        </p:txBody>
      </p:sp>
      <p:sp>
        <p:nvSpPr>
          <p:cNvPr id="5" name="Footer Placeholder 4">
            <a:extLst>
              <a:ext uri="{FF2B5EF4-FFF2-40B4-BE49-F238E27FC236}">
                <a16:creationId xmlns:a16="http://schemas.microsoft.com/office/drawing/2014/main" id="{4E7597D4-F9F1-0844-8C1A-1BBC7FAB3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06E9F-BF0B-D943-A956-54A5BA780A05}"/>
              </a:ext>
            </a:extLst>
          </p:cNvPr>
          <p:cNvSpPr>
            <a:spLocks noGrp="1"/>
          </p:cNvSpPr>
          <p:nvPr>
            <p:ph type="sldNum" sz="quarter" idx="12"/>
          </p:nvPr>
        </p:nvSpPr>
        <p:spPr/>
        <p:txBody>
          <a:bodyPr/>
          <a:lstStyle/>
          <a:p>
            <a:fld id="{8F35BB16-6C5A-4441-AB4F-FA8367669B64}" type="slidenum">
              <a:rPr lang="en-US" smtClean="0"/>
              <a:t>‹#›</a:t>
            </a:fld>
            <a:endParaRPr lang="en-US"/>
          </a:p>
        </p:txBody>
      </p:sp>
    </p:spTree>
    <p:extLst>
      <p:ext uri="{BB962C8B-B14F-4D97-AF65-F5344CB8AC3E}">
        <p14:creationId xmlns:p14="http://schemas.microsoft.com/office/powerpoint/2010/main" val="81466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31BB-E94F-B64C-94C5-DC811986B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876B8B-FBEE-084F-9D32-4FB1BDB398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191427-0FCC-D04B-97FD-14144C8DB8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80077C-0B7A-974B-B92E-2790EBB44BDC}"/>
              </a:ext>
            </a:extLst>
          </p:cNvPr>
          <p:cNvSpPr>
            <a:spLocks noGrp="1"/>
          </p:cNvSpPr>
          <p:nvPr>
            <p:ph type="dt" sz="half" idx="10"/>
          </p:nvPr>
        </p:nvSpPr>
        <p:spPr/>
        <p:txBody>
          <a:bodyPr/>
          <a:lstStyle/>
          <a:p>
            <a:fld id="{5EDDC642-E272-A04C-A84F-A38DEFB2575E}" type="datetimeFigureOut">
              <a:rPr lang="en-US" smtClean="0"/>
              <a:t>8/29/2025</a:t>
            </a:fld>
            <a:endParaRPr lang="en-US"/>
          </a:p>
        </p:txBody>
      </p:sp>
      <p:sp>
        <p:nvSpPr>
          <p:cNvPr id="6" name="Footer Placeholder 5">
            <a:extLst>
              <a:ext uri="{FF2B5EF4-FFF2-40B4-BE49-F238E27FC236}">
                <a16:creationId xmlns:a16="http://schemas.microsoft.com/office/drawing/2014/main" id="{14965982-CE41-A84D-97AB-69D2EA26DA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2994F-2CC4-B04D-836F-E8AF77B9334C}"/>
              </a:ext>
            </a:extLst>
          </p:cNvPr>
          <p:cNvSpPr>
            <a:spLocks noGrp="1"/>
          </p:cNvSpPr>
          <p:nvPr>
            <p:ph type="sldNum" sz="quarter" idx="12"/>
          </p:nvPr>
        </p:nvSpPr>
        <p:spPr/>
        <p:txBody>
          <a:bodyPr/>
          <a:lstStyle/>
          <a:p>
            <a:fld id="{8F35BB16-6C5A-4441-AB4F-FA8367669B64}" type="slidenum">
              <a:rPr lang="en-US" smtClean="0"/>
              <a:t>‹#›</a:t>
            </a:fld>
            <a:endParaRPr lang="en-US"/>
          </a:p>
        </p:txBody>
      </p:sp>
    </p:spTree>
    <p:extLst>
      <p:ext uri="{BB962C8B-B14F-4D97-AF65-F5344CB8AC3E}">
        <p14:creationId xmlns:p14="http://schemas.microsoft.com/office/powerpoint/2010/main" val="375115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5D36-138E-724D-BFAD-801DC60166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02C0B0-965D-5349-8206-4DE4D2F916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142B17-0C43-6240-AC71-2362570C02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AD8AF0-6AB0-EF41-AB0C-CBEA3D16DD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5279A9-C420-DA4B-A065-9851392545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602B31-2C13-7F41-BEDD-8C531B4B6288}"/>
              </a:ext>
            </a:extLst>
          </p:cNvPr>
          <p:cNvSpPr>
            <a:spLocks noGrp="1"/>
          </p:cNvSpPr>
          <p:nvPr>
            <p:ph type="dt" sz="half" idx="10"/>
          </p:nvPr>
        </p:nvSpPr>
        <p:spPr/>
        <p:txBody>
          <a:bodyPr/>
          <a:lstStyle/>
          <a:p>
            <a:fld id="{5EDDC642-E272-A04C-A84F-A38DEFB2575E}" type="datetimeFigureOut">
              <a:rPr lang="en-US" smtClean="0"/>
              <a:t>8/29/2025</a:t>
            </a:fld>
            <a:endParaRPr lang="en-US"/>
          </a:p>
        </p:txBody>
      </p:sp>
      <p:sp>
        <p:nvSpPr>
          <p:cNvPr id="8" name="Footer Placeholder 7">
            <a:extLst>
              <a:ext uri="{FF2B5EF4-FFF2-40B4-BE49-F238E27FC236}">
                <a16:creationId xmlns:a16="http://schemas.microsoft.com/office/drawing/2014/main" id="{B95334E5-3A54-1E45-AF7C-F67900AB98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0D3AB7-9201-D744-A2AE-B131B7160DDC}"/>
              </a:ext>
            </a:extLst>
          </p:cNvPr>
          <p:cNvSpPr>
            <a:spLocks noGrp="1"/>
          </p:cNvSpPr>
          <p:nvPr>
            <p:ph type="sldNum" sz="quarter" idx="12"/>
          </p:nvPr>
        </p:nvSpPr>
        <p:spPr/>
        <p:txBody>
          <a:bodyPr/>
          <a:lstStyle/>
          <a:p>
            <a:fld id="{8F35BB16-6C5A-4441-AB4F-FA8367669B64}" type="slidenum">
              <a:rPr lang="en-US" smtClean="0"/>
              <a:t>‹#›</a:t>
            </a:fld>
            <a:endParaRPr lang="en-US"/>
          </a:p>
        </p:txBody>
      </p:sp>
    </p:spTree>
    <p:extLst>
      <p:ext uri="{BB962C8B-B14F-4D97-AF65-F5344CB8AC3E}">
        <p14:creationId xmlns:p14="http://schemas.microsoft.com/office/powerpoint/2010/main" val="288258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F8E6-4998-364B-BEAF-244783EE6F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6F6078-7605-9746-BAC2-41B5E168E7F5}"/>
              </a:ext>
            </a:extLst>
          </p:cNvPr>
          <p:cNvSpPr>
            <a:spLocks noGrp="1"/>
          </p:cNvSpPr>
          <p:nvPr>
            <p:ph type="dt" sz="half" idx="10"/>
          </p:nvPr>
        </p:nvSpPr>
        <p:spPr/>
        <p:txBody>
          <a:bodyPr/>
          <a:lstStyle/>
          <a:p>
            <a:fld id="{5EDDC642-E272-A04C-A84F-A38DEFB2575E}" type="datetimeFigureOut">
              <a:rPr lang="en-US" smtClean="0"/>
              <a:t>8/29/2025</a:t>
            </a:fld>
            <a:endParaRPr lang="en-US"/>
          </a:p>
        </p:txBody>
      </p:sp>
      <p:sp>
        <p:nvSpPr>
          <p:cNvPr id="4" name="Footer Placeholder 3">
            <a:extLst>
              <a:ext uri="{FF2B5EF4-FFF2-40B4-BE49-F238E27FC236}">
                <a16:creationId xmlns:a16="http://schemas.microsoft.com/office/drawing/2014/main" id="{62708157-A2F2-A44D-AA89-3AF013FA6E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612E2B-4198-9643-AE17-797D31EAD7BD}"/>
              </a:ext>
            </a:extLst>
          </p:cNvPr>
          <p:cNvSpPr>
            <a:spLocks noGrp="1"/>
          </p:cNvSpPr>
          <p:nvPr>
            <p:ph type="sldNum" sz="quarter" idx="12"/>
          </p:nvPr>
        </p:nvSpPr>
        <p:spPr/>
        <p:txBody>
          <a:bodyPr/>
          <a:lstStyle/>
          <a:p>
            <a:fld id="{8F35BB16-6C5A-4441-AB4F-FA8367669B64}" type="slidenum">
              <a:rPr lang="en-US" smtClean="0"/>
              <a:t>‹#›</a:t>
            </a:fld>
            <a:endParaRPr lang="en-US"/>
          </a:p>
        </p:txBody>
      </p:sp>
    </p:spTree>
    <p:extLst>
      <p:ext uri="{BB962C8B-B14F-4D97-AF65-F5344CB8AC3E}">
        <p14:creationId xmlns:p14="http://schemas.microsoft.com/office/powerpoint/2010/main" val="4231226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932FAB-8078-EE40-901E-C51D80267862}"/>
              </a:ext>
            </a:extLst>
          </p:cNvPr>
          <p:cNvSpPr>
            <a:spLocks noGrp="1"/>
          </p:cNvSpPr>
          <p:nvPr>
            <p:ph type="dt" sz="half" idx="10"/>
          </p:nvPr>
        </p:nvSpPr>
        <p:spPr/>
        <p:txBody>
          <a:bodyPr/>
          <a:lstStyle/>
          <a:p>
            <a:fld id="{5EDDC642-E272-A04C-A84F-A38DEFB2575E}" type="datetimeFigureOut">
              <a:rPr lang="en-US" smtClean="0"/>
              <a:t>8/29/2025</a:t>
            </a:fld>
            <a:endParaRPr lang="en-US"/>
          </a:p>
        </p:txBody>
      </p:sp>
      <p:sp>
        <p:nvSpPr>
          <p:cNvPr id="3" name="Footer Placeholder 2">
            <a:extLst>
              <a:ext uri="{FF2B5EF4-FFF2-40B4-BE49-F238E27FC236}">
                <a16:creationId xmlns:a16="http://schemas.microsoft.com/office/drawing/2014/main" id="{9C0195CC-1474-E647-9950-D06510DBEB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B8DC85-CBD2-ED4E-991F-F18F9791B135}"/>
              </a:ext>
            </a:extLst>
          </p:cNvPr>
          <p:cNvSpPr>
            <a:spLocks noGrp="1"/>
          </p:cNvSpPr>
          <p:nvPr>
            <p:ph type="sldNum" sz="quarter" idx="12"/>
          </p:nvPr>
        </p:nvSpPr>
        <p:spPr/>
        <p:txBody>
          <a:bodyPr/>
          <a:lstStyle/>
          <a:p>
            <a:fld id="{8F35BB16-6C5A-4441-AB4F-FA8367669B64}" type="slidenum">
              <a:rPr lang="en-US" smtClean="0"/>
              <a:t>‹#›</a:t>
            </a:fld>
            <a:endParaRPr lang="en-US"/>
          </a:p>
        </p:txBody>
      </p:sp>
    </p:spTree>
    <p:extLst>
      <p:ext uri="{BB962C8B-B14F-4D97-AF65-F5344CB8AC3E}">
        <p14:creationId xmlns:p14="http://schemas.microsoft.com/office/powerpoint/2010/main" val="193355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D082-F48C-4B4D-B755-5D29C6FF73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ED2802-0655-7C4D-B8E4-6614596137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E48EB2-E35F-A34C-9BA8-1C437F0EE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CEA1A-1338-F34A-84AD-BD931D6168B2}"/>
              </a:ext>
            </a:extLst>
          </p:cNvPr>
          <p:cNvSpPr>
            <a:spLocks noGrp="1"/>
          </p:cNvSpPr>
          <p:nvPr>
            <p:ph type="dt" sz="half" idx="10"/>
          </p:nvPr>
        </p:nvSpPr>
        <p:spPr/>
        <p:txBody>
          <a:bodyPr/>
          <a:lstStyle/>
          <a:p>
            <a:fld id="{5EDDC642-E272-A04C-A84F-A38DEFB2575E}" type="datetimeFigureOut">
              <a:rPr lang="en-US" smtClean="0"/>
              <a:t>8/29/2025</a:t>
            </a:fld>
            <a:endParaRPr lang="en-US"/>
          </a:p>
        </p:txBody>
      </p:sp>
      <p:sp>
        <p:nvSpPr>
          <p:cNvPr id="6" name="Footer Placeholder 5">
            <a:extLst>
              <a:ext uri="{FF2B5EF4-FFF2-40B4-BE49-F238E27FC236}">
                <a16:creationId xmlns:a16="http://schemas.microsoft.com/office/drawing/2014/main" id="{C41ABFAA-654D-9744-A8A5-3F2A317118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719A1-DB23-214D-AC9C-ECB3E25F9B87}"/>
              </a:ext>
            </a:extLst>
          </p:cNvPr>
          <p:cNvSpPr>
            <a:spLocks noGrp="1"/>
          </p:cNvSpPr>
          <p:nvPr>
            <p:ph type="sldNum" sz="quarter" idx="12"/>
          </p:nvPr>
        </p:nvSpPr>
        <p:spPr/>
        <p:txBody>
          <a:bodyPr/>
          <a:lstStyle/>
          <a:p>
            <a:fld id="{8F35BB16-6C5A-4441-AB4F-FA8367669B64}" type="slidenum">
              <a:rPr lang="en-US" smtClean="0"/>
              <a:t>‹#›</a:t>
            </a:fld>
            <a:endParaRPr lang="en-US"/>
          </a:p>
        </p:txBody>
      </p:sp>
    </p:spTree>
    <p:extLst>
      <p:ext uri="{BB962C8B-B14F-4D97-AF65-F5344CB8AC3E}">
        <p14:creationId xmlns:p14="http://schemas.microsoft.com/office/powerpoint/2010/main" val="10965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E86BC-D8D2-5D48-90DC-A9CDB1ECC8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32742F-0727-5E4A-8F50-A00970C477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A3A9CF-9A37-FD4A-BB39-5AB7686C9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71FCAB-4441-9C48-A410-83FCA39C30BD}"/>
              </a:ext>
            </a:extLst>
          </p:cNvPr>
          <p:cNvSpPr>
            <a:spLocks noGrp="1"/>
          </p:cNvSpPr>
          <p:nvPr>
            <p:ph type="dt" sz="half" idx="10"/>
          </p:nvPr>
        </p:nvSpPr>
        <p:spPr/>
        <p:txBody>
          <a:bodyPr/>
          <a:lstStyle/>
          <a:p>
            <a:fld id="{5EDDC642-E272-A04C-A84F-A38DEFB2575E}" type="datetimeFigureOut">
              <a:rPr lang="en-US" smtClean="0"/>
              <a:t>8/29/2025</a:t>
            </a:fld>
            <a:endParaRPr lang="en-US"/>
          </a:p>
        </p:txBody>
      </p:sp>
      <p:sp>
        <p:nvSpPr>
          <p:cNvPr id="6" name="Footer Placeholder 5">
            <a:extLst>
              <a:ext uri="{FF2B5EF4-FFF2-40B4-BE49-F238E27FC236}">
                <a16:creationId xmlns:a16="http://schemas.microsoft.com/office/drawing/2014/main" id="{8D2458BE-374B-1545-882F-2017CE8737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0C2D8A-EB02-1A40-A5C5-46F207EA4630}"/>
              </a:ext>
            </a:extLst>
          </p:cNvPr>
          <p:cNvSpPr>
            <a:spLocks noGrp="1"/>
          </p:cNvSpPr>
          <p:nvPr>
            <p:ph type="sldNum" sz="quarter" idx="12"/>
          </p:nvPr>
        </p:nvSpPr>
        <p:spPr/>
        <p:txBody>
          <a:bodyPr/>
          <a:lstStyle/>
          <a:p>
            <a:fld id="{8F35BB16-6C5A-4441-AB4F-FA8367669B64}" type="slidenum">
              <a:rPr lang="en-US" smtClean="0"/>
              <a:t>‹#›</a:t>
            </a:fld>
            <a:endParaRPr lang="en-US"/>
          </a:p>
        </p:txBody>
      </p:sp>
    </p:spTree>
    <p:extLst>
      <p:ext uri="{BB962C8B-B14F-4D97-AF65-F5344CB8AC3E}">
        <p14:creationId xmlns:p14="http://schemas.microsoft.com/office/powerpoint/2010/main" val="3274985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1C4050-CE0B-FA4D-87F3-24D97BC5AB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F9BB4E-F505-634A-B717-D76104ABA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123FF-D4A3-A44E-ABFC-DF83110E0A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DC642-E272-A04C-A84F-A38DEFB2575E}" type="datetimeFigureOut">
              <a:rPr lang="en-US" smtClean="0"/>
              <a:t>8/29/2025</a:t>
            </a:fld>
            <a:endParaRPr lang="en-US"/>
          </a:p>
        </p:txBody>
      </p:sp>
      <p:sp>
        <p:nvSpPr>
          <p:cNvPr id="5" name="Footer Placeholder 4">
            <a:extLst>
              <a:ext uri="{FF2B5EF4-FFF2-40B4-BE49-F238E27FC236}">
                <a16:creationId xmlns:a16="http://schemas.microsoft.com/office/drawing/2014/main" id="{853A89BC-24C7-864B-96C6-B30B2AA8E9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B2D498-EBB9-A74E-8F6A-B56F8F23F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5BB16-6C5A-4441-AB4F-FA8367669B64}" type="slidenum">
              <a:rPr lang="en-US" smtClean="0"/>
              <a:t>‹#›</a:t>
            </a:fld>
            <a:endParaRPr lang="en-US"/>
          </a:p>
        </p:txBody>
      </p:sp>
    </p:spTree>
    <p:extLst>
      <p:ext uri="{BB962C8B-B14F-4D97-AF65-F5344CB8AC3E}">
        <p14:creationId xmlns:p14="http://schemas.microsoft.com/office/powerpoint/2010/main" val="727122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8.png"/><Relationship Id="rId4" Type="http://schemas.openxmlformats.org/officeDocument/2006/relationships/customXml" Target="../ink/ink1.xm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F322-4717-B144-B9EC-4B3C4FBAEA3C}"/>
              </a:ext>
            </a:extLst>
          </p:cNvPr>
          <p:cNvSpPr>
            <a:spLocks noGrp="1"/>
          </p:cNvSpPr>
          <p:nvPr>
            <p:ph type="ctrTitle"/>
          </p:nvPr>
        </p:nvSpPr>
        <p:spPr>
          <a:xfrm>
            <a:off x="2444054" y="2464864"/>
            <a:ext cx="9144000" cy="2387600"/>
          </a:xfrm>
        </p:spPr>
        <p:txBody>
          <a:bodyPr/>
          <a:lstStyle/>
          <a:p>
            <a:r>
              <a:rPr lang="en-US" b="1" i="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Writing Business Together</a:t>
            </a: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6996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1A2C1-6616-B4F7-5EE4-2F5AC1E0A257}"/>
            </a:ext>
          </a:extLst>
        </p:cNvPr>
        <p:cNvGrpSpPr/>
        <p:nvPr/>
      </p:nvGrpSpPr>
      <p:grpSpPr>
        <a:xfrm>
          <a:off x="0" y="0"/>
          <a:ext cx="0" cy="0"/>
          <a:chOff x="0" y="0"/>
          <a:chExt cx="0" cy="0"/>
        </a:xfrm>
      </p:grpSpPr>
      <p:grpSp>
        <p:nvGrpSpPr>
          <p:cNvPr id="2" name="Group 29">
            <a:extLst>
              <a:ext uri="{FF2B5EF4-FFF2-40B4-BE49-F238E27FC236}">
                <a16:creationId xmlns:a16="http://schemas.microsoft.com/office/drawing/2014/main" id="{B6B45FDD-9DB4-8BC9-5728-4E1091615F63}"/>
              </a:ext>
            </a:extLst>
          </p:cNvPr>
          <p:cNvGrpSpPr>
            <a:grpSpLocks noGrp="1" noUngrp="1" noRot="1" noMove="1" noResize="1"/>
          </p:cNvGrpSpPr>
          <p:nvPr/>
        </p:nvGrpSpPr>
        <p:grpSpPr>
          <a:xfrm>
            <a:off x="0" y="0"/>
            <a:ext cx="9448800" cy="1295400"/>
            <a:chOff x="0" y="0"/>
            <a:chExt cx="2445836" cy="360798"/>
          </a:xfrm>
        </p:grpSpPr>
        <p:sp>
          <p:nvSpPr>
            <p:cNvPr id="3" name="Freeform 30">
              <a:extLst>
                <a:ext uri="{FF2B5EF4-FFF2-40B4-BE49-F238E27FC236}">
                  <a16:creationId xmlns:a16="http://schemas.microsoft.com/office/drawing/2014/main" id="{8CCF1E5E-BB90-DA0E-304F-39D6AA7B9276}"/>
                </a:ext>
              </a:extLst>
            </p:cNvPr>
            <p:cNvSpPr>
              <a:spLocks noGrp="1" noRot="1" noMove="1" noResize="1" noEditPoints="1" noAdjustHandles="1" noChangeArrowheads="1" noChangeShapeType="1"/>
            </p:cNvSpPr>
            <p:nvPr/>
          </p:nvSpPr>
          <p:spPr>
            <a:xfrm>
              <a:off x="0" y="0"/>
              <a:ext cx="2445836" cy="360798"/>
            </a:xfrm>
            <a:custGeom>
              <a:avLst/>
              <a:gdLst/>
              <a:ahLst/>
              <a:cxnLst/>
              <a:rect l="l" t="t" r="r" b="b"/>
              <a:pathLst>
                <a:path w="2445836" h="360798">
                  <a:moveTo>
                    <a:pt x="0" y="0"/>
                  </a:moveTo>
                  <a:lnTo>
                    <a:pt x="2445836" y="0"/>
                  </a:lnTo>
                  <a:lnTo>
                    <a:pt x="2445836" y="360798"/>
                  </a:lnTo>
                  <a:lnTo>
                    <a:pt x="0" y="360798"/>
                  </a:lnTo>
                  <a:close/>
                </a:path>
              </a:pathLst>
            </a:custGeom>
            <a:solidFill>
              <a:srgbClr val="1D6CB5"/>
            </a:solidFill>
          </p:spPr>
          <p:txBody>
            <a:bodyPr/>
            <a:lstStyle/>
            <a:p>
              <a:endParaRPr lang="en-US" sz="1200"/>
            </a:p>
          </p:txBody>
        </p:sp>
        <p:sp>
          <p:nvSpPr>
            <p:cNvPr id="4" name="TextBox 31">
              <a:extLst>
                <a:ext uri="{FF2B5EF4-FFF2-40B4-BE49-F238E27FC236}">
                  <a16:creationId xmlns:a16="http://schemas.microsoft.com/office/drawing/2014/main" id="{819896A1-B55C-AED5-B602-06883E7C559D}"/>
                </a:ext>
              </a:extLst>
            </p:cNvPr>
            <p:cNvSpPr txBox="1">
              <a:spLocks noGrp="1" noRot="1" noMove="1" noResize="1" noEditPoints="1" noAdjustHandles="1" noChangeArrowheads="1" noChangeShapeType="1"/>
            </p:cNvSpPr>
            <p:nvPr/>
          </p:nvSpPr>
          <p:spPr>
            <a:xfrm>
              <a:off x="0" y="-38100"/>
              <a:ext cx="2445836" cy="398898"/>
            </a:xfrm>
            <a:prstGeom prst="rect">
              <a:avLst/>
            </a:prstGeom>
          </p:spPr>
          <p:txBody>
            <a:bodyPr lIns="33867" tIns="33867" rIns="33867" bIns="33867" rtlCol="0" anchor="ctr"/>
            <a:lstStyle/>
            <a:p>
              <a:pPr algn="ctr">
                <a:lnSpc>
                  <a:spcPts val="1773"/>
                </a:lnSpc>
              </a:pPr>
              <a:endParaRPr sz="1200"/>
            </a:p>
          </p:txBody>
        </p:sp>
      </p:grpSp>
      <p:sp>
        <p:nvSpPr>
          <p:cNvPr id="5" name="TextBox 4">
            <a:extLst>
              <a:ext uri="{FF2B5EF4-FFF2-40B4-BE49-F238E27FC236}">
                <a16:creationId xmlns:a16="http://schemas.microsoft.com/office/drawing/2014/main" id="{1FED0D6F-ABD6-7BEC-1E9A-822196173F16}"/>
              </a:ext>
            </a:extLst>
          </p:cNvPr>
          <p:cNvSpPr txBox="1">
            <a:spLocks noGrp="1" noRot="1" noMove="1" noResize="1" noEditPoints="1" noAdjustHandles="1" noChangeArrowheads="1" noChangeShapeType="1"/>
          </p:cNvSpPr>
          <p:nvPr/>
        </p:nvSpPr>
        <p:spPr>
          <a:xfrm>
            <a:off x="457200" y="323252"/>
            <a:ext cx="6164239" cy="654795"/>
          </a:xfrm>
          <a:prstGeom prst="rect">
            <a:avLst/>
          </a:prstGeom>
          <a:noFill/>
        </p:spPr>
        <p:txBody>
          <a:bodyPr wrap="square">
            <a:spAutoFit/>
          </a:bodyPr>
          <a:lstStyle/>
          <a:p>
            <a:pPr>
              <a:lnSpc>
                <a:spcPts val="4666"/>
              </a:lnSpc>
            </a:pPr>
            <a:r>
              <a:rPr lang="en-US" sz="3400" b="1" spc="66">
                <a:solidFill>
                  <a:srgbClr val="FFFFFF"/>
                </a:solidFill>
                <a:latin typeface="Open Sans" panose="020B0606030504020204" pitchFamily="34" charset="0"/>
                <a:ea typeface="Open Sans" panose="020B0606030504020204" pitchFamily="34" charset="0"/>
                <a:cs typeface="Open Sans" panose="020B0606030504020204" pitchFamily="34" charset="0"/>
                <a:sym typeface="Garet Bold"/>
              </a:rPr>
              <a:t>Sale Tab</a:t>
            </a:r>
          </a:p>
        </p:txBody>
      </p:sp>
      <p:sp>
        <p:nvSpPr>
          <p:cNvPr id="6" name="Freeform 35">
            <a:extLst>
              <a:ext uri="{FF2B5EF4-FFF2-40B4-BE49-F238E27FC236}">
                <a16:creationId xmlns:a16="http://schemas.microsoft.com/office/drawing/2014/main" id="{6D232F17-2516-28C6-B108-1F5723DE4765}"/>
              </a:ext>
            </a:extLst>
          </p:cNvPr>
          <p:cNvSpPr>
            <a:spLocks noGrp="1" noRot="1" noMove="1" noResize="1" noEditPoints="1" noAdjustHandles="1" noChangeArrowheads="1" noChangeShapeType="1"/>
          </p:cNvSpPr>
          <p:nvPr/>
        </p:nvSpPr>
        <p:spPr>
          <a:xfrm>
            <a:off x="9614271" y="313129"/>
            <a:ext cx="2284735" cy="189443"/>
          </a:xfrm>
          <a:custGeom>
            <a:avLst/>
            <a:gdLst/>
            <a:ahLst/>
            <a:cxnLst/>
            <a:rect l="l" t="t" r="r" b="b"/>
            <a:pathLst>
              <a:path w="3427102" h="284164">
                <a:moveTo>
                  <a:pt x="0" y="0"/>
                </a:moveTo>
                <a:lnTo>
                  <a:pt x="3427101" y="0"/>
                </a:lnTo>
                <a:lnTo>
                  <a:pt x="3427101" y="284164"/>
                </a:lnTo>
                <a:lnTo>
                  <a:pt x="0" y="284164"/>
                </a:lnTo>
                <a:lnTo>
                  <a:pt x="0" y="0"/>
                </a:lnTo>
                <a:close/>
              </a:path>
            </a:pathLst>
          </a:custGeom>
          <a:blipFill>
            <a:blip r:embed="rId2"/>
            <a:stretch>
              <a:fillRect/>
            </a:stretch>
          </a:blipFill>
        </p:spPr>
        <p:txBody>
          <a:bodyPr/>
          <a:lstStyle/>
          <a:p>
            <a:endParaRPr lang="en-US" sz="1200"/>
          </a:p>
        </p:txBody>
      </p:sp>
      <p:sp>
        <p:nvSpPr>
          <p:cNvPr id="9" name="TextBox 8">
            <a:extLst>
              <a:ext uri="{FF2B5EF4-FFF2-40B4-BE49-F238E27FC236}">
                <a16:creationId xmlns:a16="http://schemas.microsoft.com/office/drawing/2014/main" id="{053077EA-E436-3A63-D7AA-015188E4C853}"/>
              </a:ext>
            </a:extLst>
          </p:cNvPr>
          <p:cNvSpPr txBox="1"/>
          <p:nvPr/>
        </p:nvSpPr>
        <p:spPr>
          <a:xfrm>
            <a:off x="9387522" y="1244600"/>
            <a:ext cx="2738233" cy="3970318"/>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Sale Tab</a:t>
            </a:r>
            <a:br>
              <a:rPr lang="en-US" sz="1200" dirty="0">
                <a:latin typeface="Open Sans" panose="020B0606030504020204" pitchFamily="34" charset="0"/>
                <a:ea typeface="Open Sans" panose="020B0606030504020204" pitchFamily="34" charset="0"/>
                <a:cs typeface="Open Sans" panose="020B0606030504020204" pitchFamily="34" charset="0"/>
              </a:rPr>
            </a:b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90510" indent="-190510">
              <a:buFont typeface="Arial" panose="020B0604020202020204" pitchFamily="34" charset="0"/>
              <a:buChar char="•"/>
            </a:pPr>
            <a:r>
              <a:rPr lang="en-US" sz="1200" b="1" dirty="0">
                <a:latin typeface="Open Sans" panose="020B0606030504020204" pitchFamily="34" charset="0"/>
                <a:ea typeface="Open Sans" panose="020B0606030504020204" pitchFamily="34" charset="0"/>
                <a:cs typeface="Open Sans" panose="020B0606030504020204" pitchFamily="34" charset="0"/>
              </a:rPr>
              <a:t>Licensed Agent Selection</a:t>
            </a:r>
            <a:br>
              <a:rPr lang="en-US" sz="1200" dirty="0">
                <a:latin typeface="Open Sans" panose="020B0606030504020204" pitchFamily="34" charset="0"/>
                <a:ea typeface="Open Sans" panose="020B0606030504020204" pitchFamily="34" charset="0"/>
                <a:cs typeface="Open Sans" panose="020B0606030504020204" pitchFamily="34" charset="0"/>
              </a:rPr>
            </a:b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This section allows agents to select their name from the dropdown menu. If their name is not listed, they must click </a:t>
            </a:r>
            <a:r>
              <a:rPr lang="en-US" sz="1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"Add Agent"</a:t>
            </a: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 and enter their information exactly as it appears on their license. This information will be stored for future policies.</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90510" indent="-190510">
              <a:buFont typeface="Arial" panose="020B0604020202020204" pitchFamily="34" charset="0"/>
              <a:buChar char="•"/>
            </a:pPr>
            <a:r>
              <a:rPr lang="en-US"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Underwriting Questions &amp; Down Payment Selection</a:t>
            </a:r>
            <a:br>
              <a:rPr lang="en-U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Once reviewed, proceed to select the appropriate </a:t>
            </a:r>
            <a:r>
              <a:rPr lang="en-US"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down payment options</a:t>
            </a:r>
            <a:r>
              <a:rPr lang="en-U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a:p>
            <a:pPr marL="190510" indent="-190510">
              <a:buFont typeface="Arial" panose="020B0604020202020204" pitchFamily="34" charset="0"/>
              <a:buChar char="•"/>
            </a:pPr>
            <a:endParaRPr lang="en-US"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90510" indent="-190510">
              <a:buFont typeface="Arial" panose="020B0604020202020204" pitchFamily="34" charset="0"/>
              <a:buChar char="•"/>
            </a:pPr>
            <a:r>
              <a:rPr lang="en-U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After completion, hit </a:t>
            </a:r>
            <a:r>
              <a:rPr lang="en-US"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Issue</a:t>
            </a:r>
            <a:r>
              <a:rPr lang="en-U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tab</a:t>
            </a:r>
          </a:p>
          <a:p>
            <a:endParaRPr lang="en-US" sz="1200" b="1"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2D29CA8F-DDDE-A3AB-3167-A85F11FC91AB}"/>
              </a:ext>
            </a:extLst>
          </p:cNvPr>
          <p:cNvPicPr>
            <a:picLocks noChangeAspect="1"/>
          </p:cNvPicPr>
          <p:nvPr/>
        </p:nvPicPr>
        <p:blipFill>
          <a:blip r:embed="rId3"/>
          <a:stretch>
            <a:fillRect/>
          </a:stretch>
        </p:blipFill>
        <p:spPr>
          <a:xfrm>
            <a:off x="201336" y="1295401"/>
            <a:ext cx="9089471" cy="4971176"/>
          </a:xfrm>
          <a:prstGeom prst="rect">
            <a:avLst/>
          </a:prstGeom>
        </p:spPr>
      </p:pic>
      <p:grpSp>
        <p:nvGrpSpPr>
          <p:cNvPr id="13" name="Group 12">
            <a:extLst>
              <a:ext uri="{FF2B5EF4-FFF2-40B4-BE49-F238E27FC236}">
                <a16:creationId xmlns:a16="http://schemas.microsoft.com/office/drawing/2014/main" id="{05232F3F-5FE1-2711-22C9-9BD1FDEB3A06}"/>
              </a:ext>
            </a:extLst>
          </p:cNvPr>
          <p:cNvGrpSpPr/>
          <p:nvPr/>
        </p:nvGrpSpPr>
        <p:grpSpPr>
          <a:xfrm>
            <a:off x="4389711" y="2164033"/>
            <a:ext cx="849240" cy="1077480"/>
            <a:chOff x="4389711" y="2164033"/>
            <a:chExt cx="849240" cy="1077480"/>
          </a:xfrm>
        </p:grpSpPr>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F09651E6-B648-3882-8C68-4101713BD14A}"/>
                    </a:ext>
                  </a:extLst>
                </p14:cNvPr>
                <p14:cNvContentPartPr/>
                <p14:nvPr/>
              </p14:nvContentPartPr>
              <p14:xfrm>
                <a:off x="4554951" y="2164033"/>
                <a:ext cx="684000" cy="1077480"/>
              </p14:xfrm>
            </p:contentPart>
          </mc:Choice>
          <mc:Fallback>
            <p:pic>
              <p:nvPicPr>
                <p:cNvPr id="7" name="Ink 6">
                  <a:extLst>
                    <a:ext uri="{FF2B5EF4-FFF2-40B4-BE49-F238E27FC236}">
                      <a16:creationId xmlns:a16="http://schemas.microsoft.com/office/drawing/2014/main" id="{F09651E6-B648-3882-8C68-4101713BD14A}"/>
                    </a:ext>
                  </a:extLst>
                </p:cNvPr>
                <p:cNvPicPr/>
                <p:nvPr/>
              </p:nvPicPr>
              <p:blipFill>
                <a:blip r:embed="rId5"/>
                <a:stretch>
                  <a:fillRect/>
                </a:stretch>
              </p:blipFill>
              <p:spPr>
                <a:xfrm>
                  <a:off x="4548831" y="2157913"/>
                  <a:ext cx="696240" cy="1089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33F158D1-34DC-3D7A-FDC8-940DAAC06735}"/>
                    </a:ext>
                  </a:extLst>
                </p14:cNvPr>
                <p14:cNvContentPartPr/>
                <p14:nvPr/>
              </p14:nvContentPartPr>
              <p14:xfrm>
                <a:off x="4389711" y="2185273"/>
                <a:ext cx="153360" cy="251640"/>
              </p14:xfrm>
            </p:contentPart>
          </mc:Choice>
          <mc:Fallback>
            <p:pic>
              <p:nvPicPr>
                <p:cNvPr id="8" name="Ink 7">
                  <a:extLst>
                    <a:ext uri="{FF2B5EF4-FFF2-40B4-BE49-F238E27FC236}">
                      <a16:creationId xmlns:a16="http://schemas.microsoft.com/office/drawing/2014/main" id="{33F158D1-34DC-3D7A-FDC8-940DAAC06735}"/>
                    </a:ext>
                  </a:extLst>
                </p:cNvPr>
                <p:cNvPicPr/>
                <p:nvPr/>
              </p:nvPicPr>
              <p:blipFill>
                <a:blip r:embed="rId7"/>
                <a:stretch>
                  <a:fillRect/>
                </a:stretch>
              </p:blipFill>
              <p:spPr>
                <a:xfrm>
                  <a:off x="4383591" y="2179153"/>
                  <a:ext cx="1656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3A423FC7-0B29-3808-6D91-685CD4EDBC9C}"/>
                    </a:ext>
                  </a:extLst>
                </p14:cNvPr>
                <p14:cNvContentPartPr/>
                <p14:nvPr/>
              </p14:nvContentPartPr>
              <p14:xfrm>
                <a:off x="4563591" y="2189233"/>
                <a:ext cx="209880" cy="79920"/>
              </p14:xfrm>
            </p:contentPart>
          </mc:Choice>
          <mc:Fallback>
            <p:pic>
              <p:nvPicPr>
                <p:cNvPr id="12" name="Ink 11">
                  <a:extLst>
                    <a:ext uri="{FF2B5EF4-FFF2-40B4-BE49-F238E27FC236}">
                      <a16:creationId xmlns:a16="http://schemas.microsoft.com/office/drawing/2014/main" id="{3A423FC7-0B29-3808-6D91-685CD4EDBC9C}"/>
                    </a:ext>
                  </a:extLst>
                </p:cNvPr>
                <p:cNvPicPr/>
                <p:nvPr/>
              </p:nvPicPr>
              <p:blipFill>
                <a:blip r:embed="rId9"/>
                <a:stretch>
                  <a:fillRect/>
                </a:stretch>
              </p:blipFill>
              <p:spPr>
                <a:xfrm>
                  <a:off x="4557471" y="2183113"/>
                  <a:ext cx="222120" cy="92160"/>
                </a:xfrm>
                <a:prstGeom prst="rect">
                  <a:avLst/>
                </a:prstGeom>
              </p:spPr>
            </p:pic>
          </mc:Fallback>
        </mc:AlternateContent>
      </p:grpSp>
    </p:spTree>
    <p:extLst>
      <p:ext uri="{BB962C8B-B14F-4D97-AF65-F5344CB8AC3E}">
        <p14:creationId xmlns:p14="http://schemas.microsoft.com/office/powerpoint/2010/main" val="305715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5FEF4-8C3B-B2C4-10D4-BD9B1F1FAA29}"/>
            </a:ext>
          </a:extLst>
        </p:cNvPr>
        <p:cNvGrpSpPr/>
        <p:nvPr/>
      </p:nvGrpSpPr>
      <p:grpSpPr>
        <a:xfrm>
          <a:off x="0" y="0"/>
          <a:ext cx="0" cy="0"/>
          <a:chOff x="0" y="0"/>
          <a:chExt cx="0" cy="0"/>
        </a:xfrm>
      </p:grpSpPr>
      <p:grpSp>
        <p:nvGrpSpPr>
          <p:cNvPr id="2" name="Group 29">
            <a:extLst>
              <a:ext uri="{FF2B5EF4-FFF2-40B4-BE49-F238E27FC236}">
                <a16:creationId xmlns:a16="http://schemas.microsoft.com/office/drawing/2014/main" id="{2EFB29A8-436F-6668-7EA0-DC7C81CBFA06}"/>
              </a:ext>
            </a:extLst>
          </p:cNvPr>
          <p:cNvGrpSpPr>
            <a:grpSpLocks noGrp="1" noUngrp="1" noRot="1" noMove="1" noResize="1"/>
          </p:cNvGrpSpPr>
          <p:nvPr/>
        </p:nvGrpSpPr>
        <p:grpSpPr>
          <a:xfrm>
            <a:off x="0" y="0"/>
            <a:ext cx="9448800" cy="1295400"/>
            <a:chOff x="0" y="0"/>
            <a:chExt cx="2445836" cy="360798"/>
          </a:xfrm>
        </p:grpSpPr>
        <p:sp>
          <p:nvSpPr>
            <p:cNvPr id="3" name="Freeform 30">
              <a:extLst>
                <a:ext uri="{FF2B5EF4-FFF2-40B4-BE49-F238E27FC236}">
                  <a16:creationId xmlns:a16="http://schemas.microsoft.com/office/drawing/2014/main" id="{0CABB580-2EFB-956D-7469-7E5464900C9B}"/>
                </a:ext>
              </a:extLst>
            </p:cNvPr>
            <p:cNvSpPr>
              <a:spLocks noGrp="1" noRot="1" noMove="1" noResize="1" noEditPoints="1" noAdjustHandles="1" noChangeArrowheads="1" noChangeShapeType="1"/>
            </p:cNvSpPr>
            <p:nvPr/>
          </p:nvSpPr>
          <p:spPr>
            <a:xfrm>
              <a:off x="0" y="0"/>
              <a:ext cx="2445836" cy="360798"/>
            </a:xfrm>
            <a:custGeom>
              <a:avLst/>
              <a:gdLst/>
              <a:ahLst/>
              <a:cxnLst/>
              <a:rect l="l" t="t" r="r" b="b"/>
              <a:pathLst>
                <a:path w="2445836" h="360798">
                  <a:moveTo>
                    <a:pt x="0" y="0"/>
                  </a:moveTo>
                  <a:lnTo>
                    <a:pt x="2445836" y="0"/>
                  </a:lnTo>
                  <a:lnTo>
                    <a:pt x="2445836" y="360798"/>
                  </a:lnTo>
                  <a:lnTo>
                    <a:pt x="0" y="360798"/>
                  </a:lnTo>
                  <a:close/>
                </a:path>
              </a:pathLst>
            </a:custGeom>
            <a:solidFill>
              <a:srgbClr val="1D6CB5"/>
            </a:solidFill>
          </p:spPr>
          <p:txBody>
            <a:bodyPr/>
            <a:lstStyle/>
            <a:p>
              <a:endPar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3400" b="1">
                  <a:solidFill>
                    <a:schemeClr val="bg1"/>
                  </a:solidFill>
                  <a:latin typeface="Open Sans" panose="020B0606030504020204" pitchFamily="34" charset="0"/>
                  <a:ea typeface="Open Sans" panose="020B0606030504020204" pitchFamily="34" charset="0"/>
                  <a:cs typeface="Open Sans" panose="020B0606030504020204" pitchFamily="34" charset="0"/>
                </a:rPr>
                <a:t> Issue Tab</a:t>
              </a:r>
            </a:p>
          </p:txBody>
        </p:sp>
        <p:sp>
          <p:nvSpPr>
            <p:cNvPr id="4" name="TextBox 31">
              <a:extLst>
                <a:ext uri="{FF2B5EF4-FFF2-40B4-BE49-F238E27FC236}">
                  <a16:creationId xmlns:a16="http://schemas.microsoft.com/office/drawing/2014/main" id="{6E5737E0-B250-FCBA-A151-51F1C1452D8E}"/>
                </a:ext>
              </a:extLst>
            </p:cNvPr>
            <p:cNvSpPr txBox="1">
              <a:spLocks noGrp="1" noRot="1" noMove="1" noResize="1" noEditPoints="1" noAdjustHandles="1" noChangeArrowheads="1" noChangeShapeType="1"/>
            </p:cNvSpPr>
            <p:nvPr/>
          </p:nvSpPr>
          <p:spPr>
            <a:xfrm>
              <a:off x="0" y="-38100"/>
              <a:ext cx="2445836" cy="398898"/>
            </a:xfrm>
            <a:prstGeom prst="rect">
              <a:avLst/>
            </a:prstGeom>
          </p:spPr>
          <p:txBody>
            <a:bodyPr lIns="33867" tIns="33867" rIns="33867" bIns="33867" rtlCol="0" anchor="ctr"/>
            <a:lstStyle/>
            <a:p>
              <a:pPr algn="ctr">
                <a:lnSpc>
                  <a:spcPts val="1773"/>
                </a:lnSpc>
              </a:pPr>
              <a:endParaRPr sz="1200"/>
            </a:p>
          </p:txBody>
        </p:sp>
      </p:grpSp>
      <p:sp>
        <p:nvSpPr>
          <p:cNvPr id="6" name="Freeform 35">
            <a:extLst>
              <a:ext uri="{FF2B5EF4-FFF2-40B4-BE49-F238E27FC236}">
                <a16:creationId xmlns:a16="http://schemas.microsoft.com/office/drawing/2014/main" id="{950E2457-F1DB-B409-8FC2-AA9B1A4B4D1B}"/>
              </a:ext>
            </a:extLst>
          </p:cNvPr>
          <p:cNvSpPr>
            <a:spLocks noGrp="1" noRot="1" noMove="1" noResize="1" noEditPoints="1" noAdjustHandles="1" noChangeArrowheads="1" noChangeShapeType="1"/>
          </p:cNvSpPr>
          <p:nvPr/>
        </p:nvSpPr>
        <p:spPr>
          <a:xfrm>
            <a:off x="9614271" y="313129"/>
            <a:ext cx="2284735" cy="189443"/>
          </a:xfrm>
          <a:custGeom>
            <a:avLst/>
            <a:gdLst/>
            <a:ahLst/>
            <a:cxnLst/>
            <a:rect l="l" t="t" r="r" b="b"/>
            <a:pathLst>
              <a:path w="3427102" h="284164">
                <a:moveTo>
                  <a:pt x="0" y="0"/>
                </a:moveTo>
                <a:lnTo>
                  <a:pt x="3427101" y="0"/>
                </a:lnTo>
                <a:lnTo>
                  <a:pt x="3427101" y="284164"/>
                </a:lnTo>
                <a:lnTo>
                  <a:pt x="0" y="284164"/>
                </a:lnTo>
                <a:lnTo>
                  <a:pt x="0" y="0"/>
                </a:lnTo>
                <a:close/>
              </a:path>
            </a:pathLst>
          </a:custGeom>
          <a:blipFill>
            <a:blip r:embed="rId2"/>
            <a:stretch>
              <a:fillRect/>
            </a:stretch>
          </a:blipFill>
        </p:spPr>
        <p:txBody>
          <a:bodyPr/>
          <a:lstStyle/>
          <a:p>
            <a:endParaRPr lang="en-US" sz="1200"/>
          </a:p>
        </p:txBody>
      </p:sp>
      <p:sp>
        <p:nvSpPr>
          <p:cNvPr id="9" name="TextBox 8">
            <a:extLst>
              <a:ext uri="{FF2B5EF4-FFF2-40B4-BE49-F238E27FC236}">
                <a16:creationId xmlns:a16="http://schemas.microsoft.com/office/drawing/2014/main" id="{61E38FA9-4AFD-B9E6-C313-0C1B428A6FAC}"/>
              </a:ext>
            </a:extLst>
          </p:cNvPr>
          <p:cNvSpPr txBox="1"/>
          <p:nvPr/>
        </p:nvSpPr>
        <p:spPr>
          <a:xfrm>
            <a:off x="9668312" y="1244600"/>
            <a:ext cx="2457443" cy="3785652"/>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Issue Tab</a:t>
            </a:r>
            <a:br>
              <a:rPr lang="en-US" sz="1200" dirty="0">
                <a:latin typeface="Open Sans" panose="020B0606030504020204" pitchFamily="34" charset="0"/>
                <a:ea typeface="Open Sans" panose="020B0606030504020204" pitchFamily="34" charset="0"/>
                <a:cs typeface="Open Sans" panose="020B0606030504020204" pitchFamily="34" charset="0"/>
              </a:rPr>
            </a:b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90510" indent="-190510">
              <a:buFont typeface="Arial" panose="020B0604020202020204" pitchFamily="34" charset="0"/>
              <a:buChar char="•"/>
            </a:pPr>
            <a:r>
              <a:rPr lang="en-US" sz="1200" b="1" dirty="0">
                <a:latin typeface="Open Sans" panose="020B0606030504020204" pitchFamily="34" charset="0"/>
                <a:ea typeface="Open Sans" panose="020B0606030504020204" pitchFamily="34" charset="0"/>
                <a:cs typeface="Open Sans" panose="020B0606030504020204" pitchFamily="34" charset="0"/>
              </a:rPr>
              <a:t>With Issue initiated, </a:t>
            </a:r>
            <a:r>
              <a:rPr lang="en-US" sz="1200" dirty="0">
                <a:latin typeface="Open Sans" panose="020B0606030504020204" pitchFamily="34" charset="0"/>
                <a:ea typeface="Open Sans" panose="020B0606030504020204" pitchFamily="34" charset="0"/>
                <a:cs typeface="Open Sans" panose="020B0606030504020204" pitchFamily="34" charset="0"/>
              </a:rPr>
              <a:t>Applicant will be texted and email policy documents for signatures</a:t>
            </a:r>
          </a:p>
          <a:p>
            <a:pPr marL="190510" indent="-190510">
              <a:buFont typeface="Arial" panose="020B0604020202020204" pitchFamily="34" charset="0"/>
              <a:buChar char="•"/>
            </a:pPr>
            <a:endParaRPr lang="en-US" sz="1200" b="1" dirty="0">
              <a:latin typeface="Open Sans" panose="020B0606030504020204" pitchFamily="34" charset="0"/>
              <a:ea typeface="Open Sans" panose="020B0606030504020204" pitchFamily="34" charset="0"/>
              <a:cs typeface="Open Sans" panose="020B0606030504020204" pitchFamily="34" charset="0"/>
            </a:endParaRPr>
          </a:p>
          <a:p>
            <a:pPr marL="190510" indent="-190510">
              <a:buFont typeface="Arial" panose="020B0604020202020204" pitchFamily="34" charset="0"/>
              <a:buChar char="•"/>
            </a:pPr>
            <a:r>
              <a:rPr lang="en-US" sz="1200" b="1" dirty="0">
                <a:latin typeface="Open Sans" panose="020B0606030504020204" pitchFamily="34" charset="0"/>
                <a:ea typeface="Open Sans" panose="020B0606030504020204" pitchFamily="34" charset="0"/>
                <a:cs typeface="Open Sans" panose="020B0606030504020204" pitchFamily="34" charset="0"/>
              </a:rPr>
              <a:t> </a:t>
            </a:r>
            <a:r>
              <a:rPr lang="en-US" sz="1200" b="1" dirty="0" err="1">
                <a:latin typeface="Open Sans" panose="020B0606030504020204" pitchFamily="34" charset="0"/>
                <a:ea typeface="Open Sans" panose="020B0606030504020204" pitchFamily="34" charset="0"/>
                <a:cs typeface="Open Sans" panose="020B0606030504020204" pitchFamily="34" charset="0"/>
              </a:rPr>
              <a:t>Esign</a:t>
            </a:r>
            <a:r>
              <a:rPr lang="en-US" sz="1200" b="1" dirty="0">
                <a:latin typeface="Open Sans" panose="020B0606030504020204" pitchFamily="34" charset="0"/>
                <a:ea typeface="Open Sans" panose="020B0606030504020204" pitchFamily="34" charset="0"/>
                <a:cs typeface="Open Sans" panose="020B0606030504020204" pitchFamily="34" charset="0"/>
              </a:rPr>
              <a:t> Auto Application </a:t>
            </a:r>
            <a:r>
              <a:rPr lang="en-US" sz="1200" dirty="0">
                <a:latin typeface="Open Sans" panose="020B0606030504020204" pitchFamily="34" charset="0"/>
                <a:ea typeface="Open Sans" panose="020B0606030504020204" pitchFamily="34" charset="0"/>
                <a:cs typeface="Open Sans" panose="020B0606030504020204" pitchFamily="34" charset="0"/>
              </a:rPr>
              <a:t>status will change as applicant navigates through application.  From signatures “Not Started” to “Started” and then “Completed”</a:t>
            </a:r>
          </a:p>
          <a:p>
            <a:pPr marL="190510" indent="-190510">
              <a:buFont typeface="Arial" panose="020B0604020202020204" pitchFamily="34" charset="0"/>
              <a:buChar char="•"/>
            </a:pPr>
            <a:endParaRPr lang="en-US" sz="1200" b="1" dirty="0">
              <a:latin typeface="Open Sans" panose="020B0606030504020204" pitchFamily="34" charset="0"/>
              <a:ea typeface="Open Sans" panose="020B0606030504020204" pitchFamily="34" charset="0"/>
              <a:cs typeface="Open Sans" panose="020B0606030504020204" pitchFamily="34" charset="0"/>
            </a:endParaRPr>
          </a:p>
          <a:p>
            <a:pPr marL="190510" indent="-190510">
              <a:buFont typeface="Arial" panose="020B0604020202020204" pitchFamily="34" charset="0"/>
              <a:buChar char="•"/>
            </a:pPr>
            <a:r>
              <a:rPr lang="en-US" sz="1200" b="1" dirty="0">
                <a:latin typeface="Open Sans" panose="020B0606030504020204" pitchFamily="34" charset="0"/>
                <a:ea typeface="Open Sans" panose="020B0606030504020204" pitchFamily="34" charset="0"/>
                <a:cs typeface="Open Sans" panose="020B0606030504020204" pitchFamily="34" charset="0"/>
              </a:rPr>
              <a:t>Note: </a:t>
            </a:r>
            <a:r>
              <a:rPr lang="en-US" sz="1200" dirty="0">
                <a:latin typeface="Open Sans" panose="020B0606030504020204" pitchFamily="34" charset="0"/>
                <a:ea typeface="Open Sans" panose="020B0606030504020204" pitchFamily="34" charset="0"/>
                <a:cs typeface="Open Sans" panose="020B0606030504020204" pitchFamily="34" charset="0"/>
              </a:rPr>
              <a:t>we will not process payment until signatures are completed.</a:t>
            </a:r>
            <a:br>
              <a:rPr lang="en-US" sz="1200" dirty="0">
                <a:latin typeface="Open Sans" panose="020B0606030504020204" pitchFamily="34" charset="0"/>
                <a:ea typeface="Open Sans" panose="020B0606030504020204" pitchFamily="34" charset="0"/>
                <a:cs typeface="Open Sans" panose="020B0606030504020204" pitchFamily="34" charset="0"/>
              </a:rPr>
            </a:br>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b="1" dirty="0">
              <a:latin typeface="Open Sans" panose="020B0606030504020204" pitchFamily="34" charset="0"/>
              <a:ea typeface="Open Sans" panose="020B0606030504020204" pitchFamily="34" charset="0"/>
              <a:cs typeface="Open Sans" panose="020B0606030504020204" pitchFamily="34" charset="0"/>
            </a:endParaRPr>
          </a:p>
          <a:p>
            <a:pPr marL="190510" indent="-190510">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C59EFCC9-839E-0BCE-6E1A-CEB7C9029606}"/>
              </a:ext>
            </a:extLst>
          </p:cNvPr>
          <p:cNvPicPr>
            <a:picLocks noChangeAspect="1"/>
          </p:cNvPicPr>
          <p:nvPr/>
        </p:nvPicPr>
        <p:blipFill>
          <a:blip r:embed="rId3"/>
          <a:stretch>
            <a:fillRect/>
          </a:stretch>
        </p:blipFill>
        <p:spPr>
          <a:xfrm>
            <a:off x="318782" y="1432193"/>
            <a:ext cx="9034943" cy="4975434"/>
          </a:xfrm>
          <a:prstGeom prst="rect">
            <a:avLst/>
          </a:prstGeom>
        </p:spPr>
      </p:pic>
      <p:sp>
        <p:nvSpPr>
          <p:cNvPr id="12" name="TextBox 11">
            <a:extLst>
              <a:ext uri="{FF2B5EF4-FFF2-40B4-BE49-F238E27FC236}">
                <a16:creationId xmlns:a16="http://schemas.microsoft.com/office/drawing/2014/main" id="{EA666B21-BC14-D494-5AA6-56794D1B5F19}"/>
              </a:ext>
            </a:extLst>
          </p:cNvPr>
          <p:cNvSpPr txBox="1"/>
          <p:nvPr/>
        </p:nvSpPr>
        <p:spPr>
          <a:xfrm>
            <a:off x="3010599" y="3057785"/>
            <a:ext cx="6121866" cy="604012"/>
          </a:xfrm>
          <a:prstGeom prst="rect">
            <a:avLst/>
          </a:prstGeom>
          <a:noFill/>
        </p:spPr>
        <p:txBody>
          <a:bodyPr wrap="square">
            <a:spAutoFit/>
          </a:bodyPr>
          <a:lstStyle/>
          <a:p>
            <a:pPr>
              <a:lnSpc>
                <a:spcPts val="4666"/>
              </a:lnSpc>
            </a:pPr>
            <a:r>
              <a:rPr lang="en-US" sz="1800" b="1" spc="66">
                <a:solidFill>
                  <a:srgbClr val="FFFFFF"/>
                </a:solidFill>
                <a:latin typeface="Open Sans" panose="020B0606030504020204" pitchFamily="34" charset="0"/>
                <a:ea typeface="Open Sans" panose="020B0606030504020204" pitchFamily="34" charset="0"/>
                <a:cs typeface="Open Sans" panose="020B0606030504020204" pitchFamily="34" charset="0"/>
                <a:sym typeface="Garet Bold"/>
              </a:rPr>
              <a:t>Sale Tab</a:t>
            </a:r>
          </a:p>
        </p:txBody>
      </p:sp>
    </p:spTree>
    <p:extLst>
      <p:ext uri="{BB962C8B-B14F-4D97-AF65-F5344CB8AC3E}">
        <p14:creationId xmlns:p14="http://schemas.microsoft.com/office/powerpoint/2010/main" val="3495001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62AF02-0D29-47DE-8A73-F41FD633FC3E}"/>
              </a:ext>
            </a:extLst>
          </p:cNvPr>
          <p:cNvPicPr>
            <a:picLocks noChangeAspect="1"/>
          </p:cNvPicPr>
          <p:nvPr/>
        </p:nvPicPr>
        <p:blipFill>
          <a:blip r:embed="rId2"/>
          <a:stretch>
            <a:fillRect/>
          </a:stretch>
        </p:blipFill>
        <p:spPr>
          <a:xfrm>
            <a:off x="838200" y="1368434"/>
            <a:ext cx="10123659" cy="4835508"/>
          </a:xfrm>
          <a:prstGeom prst="rect">
            <a:avLst/>
          </a:prstGeom>
        </p:spPr>
      </p:pic>
      <p:cxnSp>
        <p:nvCxnSpPr>
          <p:cNvPr id="4" name="Straight Arrow Connector 3">
            <a:extLst>
              <a:ext uri="{FF2B5EF4-FFF2-40B4-BE49-F238E27FC236}">
                <a16:creationId xmlns:a16="http://schemas.microsoft.com/office/drawing/2014/main" id="{EE1F84C4-6392-47F0-915E-38F1B9CE5B30}"/>
              </a:ext>
            </a:extLst>
          </p:cNvPr>
          <p:cNvCxnSpPr>
            <a:cxnSpLocks/>
          </p:cNvCxnSpPr>
          <p:nvPr/>
        </p:nvCxnSpPr>
        <p:spPr>
          <a:xfrm flipH="1" flipV="1">
            <a:off x="1714500" y="3609976"/>
            <a:ext cx="1666876" cy="3524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D741120-368A-47F7-B92D-6F106DDB0508}"/>
              </a:ext>
            </a:extLst>
          </p:cNvPr>
          <p:cNvSpPr/>
          <p:nvPr/>
        </p:nvSpPr>
        <p:spPr>
          <a:xfrm>
            <a:off x="3314699" y="3824246"/>
            <a:ext cx="4086225" cy="307777"/>
          </a:xfrm>
          <a:prstGeom prst="rect">
            <a:avLst/>
          </a:prstGeom>
        </p:spPr>
        <p:txBody>
          <a:bodyPr wrap="square">
            <a:spAutoFit/>
          </a:bodyPr>
          <a:lstStyle/>
          <a:p>
            <a:r>
              <a:rPr lang="en-US" sz="1400" dirty="0"/>
              <a:t>The insured will need to click “Go to Documents”. </a:t>
            </a:r>
          </a:p>
        </p:txBody>
      </p:sp>
      <p:sp>
        <p:nvSpPr>
          <p:cNvPr id="3" name="Title 2">
            <a:extLst>
              <a:ext uri="{FF2B5EF4-FFF2-40B4-BE49-F238E27FC236}">
                <a16:creationId xmlns:a16="http://schemas.microsoft.com/office/drawing/2014/main" id="{0A7B22AC-C157-D846-19A8-4BDD523D04D1}"/>
              </a:ext>
            </a:extLst>
          </p:cNvPr>
          <p:cNvSpPr>
            <a:spLocks noGrp="1"/>
          </p:cNvSpPr>
          <p:nvPr>
            <p:ph type="title"/>
          </p:nvPr>
        </p:nvSpPr>
        <p:spPr/>
        <p:txBody>
          <a:bodyPr>
            <a:normAutofit/>
          </a:bodyPr>
          <a:lstStyle/>
          <a:p>
            <a:r>
              <a:rPr lang="en-US" sz="2000" b="1" dirty="0"/>
              <a:t>Screenshot of sample customer email: </a:t>
            </a:r>
          </a:p>
        </p:txBody>
      </p:sp>
    </p:spTree>
    <p:extLst>
      <p:ext uri="{BB962C8B-B14F-4D97-AF65-F5344CB8AC3E}">
        <p14:creationId xmlns:p14="http://schemas.microsoft.com/office/powerpoint/2010/main" val="101972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DDE930AD-C73C-45EE-9EBA-8EA61253C243}"/>
              </a:ext>
            </a:extLst>
          </p:cNvPr>
          <p:cNvPicPr>
            <a:picLocks noChangeAspect="1"/>
          </p:cNvPicPr>
          <p:nvPr/>
        </p:nvPicPr>
        <p:blipFill rotWithShape="1">
          <a:blip r:embed="rId2">
            <a:extLst>
              <a:ext uri="{28A0092B-C50C-407E-A947-70E740481C1C}">
                <a14:useLocalDpi xmlns:a14="http://schemas.microsoft.com/office/drawing/2010/main" val="0"/>
              </a:ext>
            </a:extLst>
          </a:blip>
          <a:srcRect t="7394" b="21563"/>
          <a:stretch/>
        </p:blipFill>
        <p:spPr>
          <a:xfrm>
            <a:off x="20" y="666750"/>
            <a:ext cx="12191980" cy="5781676"/>
          </a:xfrm>
          <a:prstGeom prst="rect">
            <a:avLst/>
          </a:prstGeom>
        </p:spPr>
      </p:pic>
      <p:sp>
        <p:nvSpPr>
          <p:cNvPr id="3" name="Rectangle 2">
            <a:extLst>
              <a:ext uri="{FF2B5EF4-FFF2-40B4-BE49-F238E27FC236}">
                <a16:creationId xmlns:a16="http://schemas.microsoft.com/office/drawing/2014/main" id="{6E5033A2-369D-44EB-978C-3570150AB093}"/>
              </a:ext>
            </a:extLst>
          </p:cNvPr>
          <p:cNvSpPr/>
          <p:nvPr/>
        </p:nvSpPr>
        <p:spPr>
          <a:xfrm>
            <a:off x="9201150" y="2551837"/>
            <a:ext cx="2828925" cy="1169551"/>
          </a:xfrm>
          <a:prstGeom prst="rect">
            <a:avLst/>
          </a:prstGeom>
        </p:spPr>
        <p:txBody>
          <a:bodyPr wrap="square">
            <a:spAutoFit/>
          </a:bodyPr>
          <a:lstStyle/>
          <a:p>
            <a:r>
              <a:rPr lang="en-US" sz="1400" b="1">
                <a:solidFill>
                  <a:srgbClr val="FF0000"/>
                </a:solidFill>
                <a:latin typeface="Open Sans" panose="020B0606030504020204" pitchFamily="34" charset="0"/>
                <a:ea typeface="Open Sans" panose="020B0606030504020204" pitchFamily="34" charset="0"/>
                <a:cs typeface="Open Sans" panose="020B0606030504020204" pitchFamily="34" charset="0"/>
              </a:rPr>
              <a:t>The insured will be directed to the eSign disclosure form. After reviewing it, they will need to click “accept” at the bottom of the page. </a:t>
            </a:r>
          </a:p>
        </p:txBody>
      </p:sp>
    </p:spTree>
    <p:extLst>
      <p:ext uri="{BB962C8B-B14F-4D97-AF65-F5344CB8AC3E}">
        <p14:creationId xmlns:p14="http://schemas.microsoft.com/office/powerpoint/2010/main" val="2034466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AB9FB5-8F1E-40F8-83AF-EAFD54842F67}"/>
              </a:ext>
            </a:extLst>
          </p:cNvPr>
          <p:cNvPicPr>
            <a:picLocks noChangeAspect="1"/>
          </p:cNvPicPr>
          <p:nvPr/>
        </p:nvPicPr>
        <p:blipFill>
          <a:blip r:embed="rId2"/>
          <a:stretch>
            <a:fillRect/>
          </a:stretch>
        </p:blipFill>
        <p:spPr>
          <a:xfrm>
            <a:off x="368941" y="666749"/>
            <a:ext cx="5946133" cy="5796927"/>
          </a:xfrm>
          <a:prstGeom prst="rect">
            <a:avLst/>
          </a:prstGeom>
        </p:spPr>
      </p:pic>
      <p:sp>
        <p:nvSpPr>
          <p:cNvPr id="3" name="Rectangle 2">
            <a:extLst>
              <a:ext uri="{FF2B5EF4-FFF2-40B4-BE49-F238E27FC236}">
                <a16:creationId xmlns:a16="http://schemas.microsoft.com/office/drawing/2014/main" id="{0F7B6957-DAE4-4E9B-B918-B5E8171B36A8}"/>
              </a:ext>
            </a:extLst>
          </p:cNvPr>
          <p:cNvSpPr/>
          <p:nvPr/>
        </p:nvSpPr>
        <p:spPr>
          <a:xfrm>
            <a:off x="6581774" y="2842052"/>
            <a:ext cx="5172075" cy="1200329"/>
          </a:xfrm>
          <a:prstGeom prst="rect">
            <a:avLst/>
          </a:prstGeom>
        </p:spPr>
        <p:txBody>
          <a:bodyPr wrap="square">
            <a:spAutoFit/>
          </a:bodyPr>
          <a:lstStyle/>
          <a:p>
            <a:r>
              <a:rPr lang="en-US" b="1">
                <a:solidFill>
                  <a:srgbClr val="FF0000"/>
                </a:solidFill>
                <a:latin typeface="Open Sans" panose="020B0606030504020204" pitchFamily="34" charset="0"/>
                <a:ea typeface="Open Sans" panose="020B0606030504020204" pitchFamily="34" charset="0"/>
                <a:cs typeface="Open Sans" panose="020B0606030504020204" pitchFamily="34" charset="0"/>
              </a:rPr>
              <a:t>The insured will then be directed to the application where they will need to apply their signature to all the highlighted areas electronically. </a:t>
            </a:r>
          </a:p>
        </p:txBody>
      </p:sp>
    </p:spTree>
    <p:extLst>
      <p:ext uri="{BB962C8B-B14F-4D97-AF65-F5344CB8AC3E}">
        <p14:creationId xmlns:p14="http://schemas.microsoft.com/office/powerpoint/2010/main" val="222302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E4BD4F95-B8E0-4EE8-BA79-D1D2922CE01A}"/>
              </a:ext>
            </a:extLst>
          </p:cNvPr>
          <p:cNvPicPr>
            <a:picLocks noChangeAspect="1"/>
          </p:cNvPicPr>
          <p:nvPr/>
        </p:nvPicPr>
        <p:blipFill rotWithShape="1">
          <a:blip r:embed="rId2">
            <a:extLst>
              <a:ext uri="{28A0092B-C50C-407E-A947-70E740481C1C}">
                <a14:useLocalDpi xmlns:a14="http://schemas.microsoft.com/office/drawing/2010/main" val="0"/>
              </a:ext>
            </a:extLst>
          </a:blip>
          <a:srcRect t="7490" b="20997"/>
          <a:stretch/>
        </p:blipFill>
        <p:spPr>
          <a:xfrm>
            <a:off x="0" y="685800"/>
            <a:ext cx="12191980" cy="5819775"/>
          </a:xfrm>
          <a:prstGeom prst="rect">
            <a:avLst/>
          </a:prstGeom>
        </p:spPr>
      </p:pic>
    </p:spTree>
    <p:extLst>
      <p:ext uri="{BB962C8B-B14F-4D97-AF65-F5344CB8AC3E}">
        <p14:creationId xmlns:p14="http://schemas.microsoft.com/office/powerpoint/2010/main" val="2937536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92268462-C37A-44B4-A1DC-53EABDABB612}"/>
              </a:ext>
            </a:extLst>
          </p:cNvPr>
          <p:cNvPicPr>
            <a:picLocks noChangeAspect="1"/>
          </p:cNvPicPr>
          <p:nvPr/>
        </p:nvPicPr>
        <p:blipFill rotWithShape="1">
          <a:blip r:embed="rId2">
            <a:extLst>
              <a:ext uri="{28A0092B-C50C-407E-A947-70E740481C1C}">
                <a14:useLocalDpi xmlns:a14="http://schemas.microsoft.com/office/drawing/2010/main" val="0"/>
              </a:ext>
            </a:extLst>
          </a:blip>
          <a:srcRect t="8396" b="20794"/>
          <a:stretch/>
        </p:blipFill>
        <p:spPr>
          <a:xfrm>
            <a:off x="0" y="666750"/>
            <a:ext cx="12191980" cy="5762626"/>
          </a:xfrm>
          <a:prstGeom prst="rect">
            <a:avLst/>
          </a:prstGeom>
        </p:spPr>
      </p:pic>
    </p:spTree>
    <p:extLst>
      <p:ext uri="{BB962C8B-B14F-4D97-AF65-F5344CB8AC3E}">
        <p14:creationId xmlns:p14="http://schemas.microsoft.com/office/powerpoint/2010/main" val="2996084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E6ADF9-44F5-4912-BA40-466A3536BC66}"/>
              </a:ext>
            </a:extLst>
          </p:cNvPr>
          <p:cNvPicPr>
            <a:picLocks noChangeAspect="1"/>
          </p:cNvPicPr>
          <p:nvPr/>
        </p:nvPicPr>
        <p:blipFill>
          <a:blip r:embed="rId2"/>
          <a:stretch>
            <a:fillRect/>
          </a:stretch>
        </p:blipFill>
        <p:spPr>
          <a:xfrm>
            <a:off x="1345968" y="1752067"/>
            <a:ext cx="2941300" cy="4300537"/>
          </a:xfrm>
          <a:prstGeom prst="rect">
            <a:avLst/>
          </a:prstGeom>
        </p:spPr>
      </p:pic>
      <p:pic>
        <p:nvPicPr>
          <p:cNvPr id="3" name="Picture 2">
            <a:extLst>
              <a:ext uri="{FF2B5EF4-FFF2-40B4-BE49-F238E27FC236}">
                <a16:creationId xmlns:a16="http://schemas.microsoft.com/office/drawing/2014/main" id="{FAC50B8F-3590-470D-86B1-2CDA642DDC84}"/>
              </a:ext>
            </a:extLst>
          </p:cNvPr>
          <p:cNvPicPr>
            <a:picLocks noChangeAspect="1"/>
          </p:cNvPicPr>
          <p:nvPr/>
        </p:nvPicPr>
        <p:blipFill>
          <a:blip r:embed="rId3"/>
          <a:stretch>
            <a:fillRect/>
          </a:stretch>
        </p:blipFill>
        <p:spPr>
          <a:xfrm>
            <a:off x="4287268" y="1628172"/>
            <a:ext cx="7839629" cy="4815772"/>
          </a:xfrm>
          <a:prstGeom prst="rect">
            <a:avLst/>
          </a:prstGeom>
        </p:spPr>
      </p:pic>
      <p:sp>
        <p:nvSpPr>
          <p:cNvPr id="4" name="Rectangle 3">
            <a:extLst>
              <a:ext uri="{FF2B5EF4-FFF2-40B4-BE49-F238E27FC236}">
                <a16:creationId xmlns:a16="http://schemas.microsoft.com/office/drawing/2014/main" id="{3A7E03F3-6387-49F2-A3CD-A8688FB93DE3}"/>
              </a:ext>
            </a:extLst>
          </p:cNvPr>
          <p:cNvSpPr/>
          <p:nvPr/>
        </p:nvSpPr>
        <p:spPr>
          <a:xfrm>
            <a:off x="1110356" y="691497"/>
            <a:ext cx="6096000" cy="584775"/>
          </a:xfrm>
          <a:prstGeom prst="rect">
            <a:avLst/>
          </a:prstGeom>
        </p:spPr>
        <p:txBody>
          <a:bodyPr>
            <a:spAutoFit/>
          </a:bodyPr>
          <a:lstStyle/>
          <a:p>
            <a:r>
              <a:rPr lang="en-US" sz="1600" b="1">
                <a:solidFill>
                  <a:srgbClr val="FF0000"/>
                </a:solidFill>
                <a:latin typeface="Open Sans" panose="020B0606030504020204" pitchFamily="34" charset="0"/>
                <a:ea typeface="Open Sans" panose="020B0606030504020204" pitchFamily="34" charset="0"/>
                <a:cs typeface="Open Sans" panose="020B0606030504020204" pitchFamily="34" charset="0"/>
              </a:rPr>
              <a:t>Once the forms are signed, the client will receive this 2</a:t>
            </a:r>
            <a:r>
              <a:rPr lang="en-US" sz="1600" b="1" baseline="30000">
                <a:solidFill>
                  <a:srgbClr val="FF0000"/>
                </a:solidFill>
                <a:latin typeface="Open Sans" panose="020B0606030504020204" pitchFamily="34" charset="0"/>
                <a:ea typeface="Open Sans" panose="020B0606030504020204" pitchFamily="34" charset="0"/>
                <a:cs typeface="Open Sans" panose="020B0606030504020204" pitchFamily="34" charset="0"/>
              </a:rPr>
              <a:t>nd</a:t>
            </a:r>
            <a:r>
              <a:rPr lang="en-US" sz="1600" b="1">
                <a:solidFill>
                  <a:srgbClr val="FF0000"/>
                </a:solidFill>
                <a:latin typeface="Open Sans" panose="020B0606030504020204" pitchFamily="34" charset="0"/>
                <a:ea typeface="Open Sans" panose="020B0606030504020204" pitchFamily="34" charset="0"/>
                <a:cs typeface="Open Sans" panose="020B0606030504020204" pitchFamily="34" charset="0"/>
              </a:rPr>
              <a:t> email &amp; text message containing their policy documents. </a:t>
            </a:r>
          </a:p>
        </p:txBody>
      </p:sp>
      <p:sp>
        <p:nvSpPr>
          <p:cNvPr id="5" name="Rectangle 4">
            <a:extLst>
              <a:ext uri="{FF2B5EF4-FFF2-40B4-BE49-F238E27FC236}">
                <a16:creationId xmlns:a16="http://schemas.microsoft.com/office/drawing/2014/main" id="{6B586E0F-0CCD-4325-93D2-EE9944031024}"/>
              </a:ext>
            </a:extLst>
          </p:cNvPr>
          <p:cNvSpPr/>
          <p:nvPr/>
        </p:nvSpPr>
        <p:spPr>
          <a:xfrm>
            <a:off x="1511331" y="1628172"/>
            <a:ext cx="1542588" cy="369332"/>
          </a:xfrm>
          <a:prstGeom prst="rect">
            <a:avLst/>
          </a:prstGeom>
        </p:spPr>
        <p:txBody>
          <a:bodyPr wrap="square">
            <a:spAutoFit/>
          </a:bodyPr>
          <a:lstStyle/>
          <a:p>
            <a:r>
              <a:rPr lang="en-US" b="1">
                <a:solidFill>
                  <a:srgbClr val="FF0000"/>
                </a:solidFill>
              </a:rPr>
              <a:t>Text Message: </a:t>
            </a:r>
          </a:p>
        </p:txBody>
      </p:sp>
      <p:sp>
        <p:nvSpPr>
          <p:cNvPr id="6" name="Rectangle 5">
            <a:extLst>
              <a:ext uri="{FF2B5EF4-FFF2-40B4-BE49-F238E27FC236}">
                <a16:creationId xmlns:a16="http://schemas.microsoft.com/office/drawing/2014/main" id="{C3FFD343-3A5F-434D-8175-64F22A47EEF6}"/>
              </a:ext>
            </a:extLst>
          </p:cNvPr>
          <p:cNvSpPr/>
          <p:nvPr/>
        </p:nvSpPr>
        <p:spPr>
          <a:xfrm>
            <a:off x="5663768" y="1628172"/>
            <a:ext cx="1542588" cy="369332"/>
          </a:xfrm>
          <a:prstGeom prst="rect">
            <a:avLst/>
          </a:prstGeom>
        </p:spPr>
        <p:txBody>
          <a:bodyPr wrap="square">
            <a:spAutoFit/>
          </a:bodyPr>
          <a:lstStyle/>
          <a:p>
            <a:r>
              <a:rPr lang="en-US" b="1">
                <a:solidFill>
                  <a:srgbClr val="FF0000"/>
                </a:solidFill>
              </a:rPr>
              <a:t>Email: </a:t>
            </a:r>
          </a:p>
        </p:txBody>
      </p:sp>
    </p:spTree>
    <p:extLst>
      <p:ext uri="{BB962C8B-B14F-4D97-AF65-F5344CB8AC3E}">
        <p14:creationId xmlns:p14="http://schemas.microsoft.com/office/powerpoint/2010/main" val="4059098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BC857B-728C-4295-BD0C-0E14EFB46DEB}"/>
              </a:ext>
            </a:extLst>
          </p:cNvPr>
          <p:cNvPicPr>
            <a:picLocks noChangeAspect="1"/>
          </p:cNvPicPr>
          <p:nvPr/>
        </p:nvPicPr>
        <p:blipFill>
          <a:blip r:embed="rId2"/>
          <a:stretch>
            <a:fillRect/>
          </a:stretch>
        </p:blipFill>
        <p:spPr>
          <a:xfrm>
            <a:off x="142043" y="991306"/>
            <a:ext cx="4119840" cy="5344657"/>
          </a:xfrm>
          <a:prstGeom prst="rect">
            <a:avLst/>
          </a:prstGeom>
        </p:spPr>
      </p:pic>
      <p:pic>
        <p:nvPicPr>
          <p:cNvPr id="4" name="Picture 3">
            <a:extLst>
              <a:ext uri="{FF2B5EF4-FFF2-40B4-BE49-F238E27FC236}">
                <a16:creationId xmlns:a16="http://schemas.microsoft.com/office/drawing/2014/main" id="{DF727469-9DE6-4138-89CD-D4F99083E25B}"/>
              </a:ext>
            </a:extLst>
          </p:cNvPr>
          <p:cNvPicPr>
            <a:picLocks noChangeAspect="1"/>
          </p:cNvPicPr>
          <p:nvPr/>
        </p:nvPicPr>
        <p:blipFill>
          <a:blip r:embed="rId3"/>
          <a:stretch>
            <a:fillRect/>
          </a:stretch>
        </p:blipFill>
        <p:spPr>
          <a:xfrm>
            <a:off x="9210675" y="1451765"/>
            <a:ext cx="2981325" cy="3810000"/>
          </a:xfrm>
          <a:prstGeom prst="rect">
            <a:avLst/>
          </a:prstGeom>
        </p:spPr>
      </p:pic>
      <p:pic>
        <p:nvPicPr>
          <p:cNvPr id="6" name="Picture 5">
            <a:extLst>
              <a:ext uri="{FF2B5EF4-FFF2-40B4-BE49-F238E27FC236}">
                <a16:creationId xmlns:a16="http://schemas.microsoft.com/office/drawing/2014/main" id="{2E10A163-532F-4437-9E29-4972251A3A1C}"/>
              </a:ext>
            </a:extLst>
          </p:cNvPr>
          <p:cNvPicPr>
            <a:picLocks noChangeAspect="1"/>
          </p:cNvPicPr>
          <p:nvPr/>
        </p:nvPicPr>
        <p:blipFill rotWithShape="1">
          <a:blip r:embed="rId4"/>
          <a:srcRect l="3494" r="3094" b="20069"/>
          <a:stretch/>
        </p:blipFill>
        <p:spPr>
          <a:xfrm>
            <a:off x="4365941" y="2630362"/>
            <a:ext cx="4740676" cy="2066543"/>
          </a:xfrm>
          <a:prstGeom prst="rect">
            <a:avLst/>
          </a:prstGeom>
        </p:spPr>
      </p:pic>
      <p:sp>
        <p:nvSpPr>
          <p:cNvPr id="7" name="Rectangle 6">
            <a:extLst>
              <a:ext uri="{FF2B5EF4-FFF2-40B4-BE49-F238E27FC236}">
                <a16:creationId xmlns:a16="http://schemas.microsoft.com/office/drawing/2014/main" id="{E5177466-9688-456E-AC7F-BCAAFA5C95C7}"/>
              </a:ext>
            </a:extLst>
          </p:cNvPr>
          <p:cNvSpPr/>
          <p:nvPr/>
        </p:nvSpPr>
        <p:spPr>
          <a:xfrm>
            <a:off x="142043" y="621974"/>
            <a:ext cx="1542588" cy="369332"/>
          </a:xfrm>
          <a:prstGeom prst="rect">
            <a:avLst/>
          </a:prstGeom>
        </p:spPr>
        <p:txBody>
          <a:bodyPr wrap="square">
            <a:spAutoFit/>
          </a:bodyPr>
          <a:lstStyle/>
          <a:p>
            <a:r>
              <a:rPr lang="en-US" b="1">
                <a:solidFill>
                  <a:srgbClr val="FF0000"/>
                </a:solidFill>
                <a:latin typeface="Open Sans" panose="020B0606030504020204" pitchFamily="34" charset="0"/>
                <a:ea typeface="Open Sans" panose="020B0606030504020204" pitchFamily="34" charset="0"/>
                <a:cs typeface="Open Sans" panose="020B0606030504020204" pitchFamily="34" charset="0"/>
              </a:rPr>
              <a:t>Dec Page: </a:t>
            </a:r>
          </a:p>
        </p:txBody>
      </p:sp>
      <p:sp>
        <p:nvSpPr>
          <p:cNvPr id="8" name="Rectangle 7">
            <a:extLst>
              <a:ext uri="{FF2B5EF4-FFF2-40B4-BE49-F238E27FC236}">
                <a16:creationId xmlns:a16="http://schemas.microsoft.com/office/drawing/2014/main" id="{B76423C9-AF19-4121-BBA6-7C6860B7BA20}"/>
              </a:ext>
            </a:extLst>
          </p:cNvPr>
          <p:cNvSpPr/>
          <p:nvPr/>
        </p:nvSpPr>
        <p:spPr>
          <a:xfrm>
            <a:off x="4261883" y="2445696"/>
            <a:ext cx="2611908" cy="369332"/>
          </a:xfrm>
          <a:prstGeom prst="rect">
            <a:avLst/>
          </a:prstGeom>
        </p:spPr>
        <p:txBody>
          <a:bodyPr wrap="square">
            <a:spAutoFit/>
          </a:bodyPr>
          <a:lstStyle/>
          <a:p>
            <a:r>
              <a:rPr lang="en-US" b="1">
                <a:solidFill>
                  <a:srgbClr val="FF0000"/>
                </a:solidFill>
                <a:latin typeface="Open Sans" panose="020B0606030504020204" pitchFamily="34" charset="0"/>
                <a:ea typeface="Open Sans" panose="020B0606030504020204" pitchFamily="34" charset="0"/>
                <a:cs typeface="Open Sans" panose="020B0606030504020204" pitchFamily="34" charset="0"/>
              </a:rPr>
              <a:t>Payment Schedule : </a:t>
            </a:r>
          </a:p>
        </p:txBody>
      </p:sp>
      <p:sp>
        <p:nvSpPr>
          <p:cNvPr id="9" name="Rectangle 8">
            <a:extLst>
              <a:ext uri="{FF2B5EF4-FFF2-40B4-BE49-F238E27FC236}">
                <a16:creationId xmlns:a16="http://schemas.microsoft.com/office/drawing/2014/main" id="{F8F6ED22-CE26-4BB1-B5B2-5A37CA8064B1}"/>
              </a:ext>
            </a:extLst>
          </p:cNvPr>
          <p:cNvSpPr/>
          <p:nvPr/>
        </p:nvSpPr>
        <p:spPr>
          <a:xfrm>
            <a:off x="9210675" y="1143706"/>
            <a:ext cx="1542588" cy="369332"/>
          </a:xfrm>
          <a:prstGeom prst="rect">
            <a:avLst/>
          </a:prstGeom>
        </p:spPr>
        <p:txBody>
          <a:bodyPr wrap="square">
            <a:spAutoFit/>
          </a:bodyPr>
          <a:lstStyle/>
          <a:p>
            <a:r>
              <a:rPr lang="en-US" b="1">
                <a:solidFill>
                  <a:srgbClr val="FF0000"/>
                </a:solidFill>
                <a:latin typeface="Open Sans" panose="020B0606030504020204" pitchFamily="34" charset="0"/>
                <a:ea typeface="Open Sans" panose="020B0606030504020204" pitchFamily="34" charset="0"/>
                <a:cs typeface="Open Sans" panose="020B0606030504020204" pitchFamily="34" charset="0"/>
              </a:rPr>
              <a:t>ID Card: </a:t>
            </a:r>
          </a:p>
        </p:txBody>
      </p:sp>
    </p:spTree>
    <p:extLst>
      <p:ext uri="{BB962C8B-B14F-4D97-AF65-F5344CB8AC3E}">
        <p14:creationId xmlns:p14="http://schemas.microsoft.com/office/powerpoint/2010/main" val="1239294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F322-4717-B144-B9EC-4B3C4FBAEA3C}"/>
              </a:ext>
            </a:extLst>
          </p:cNvPr>
          <p:cNvSpPr>
            <a:spLocks noGrp="1"/>
          </p:cNvSpPr>
          <p:nvPr>
            <p:ph type="ctrTitle"/>
          </p:nvPr>
        </p:nvSpPr>
        <p:spPr>
          <a:xfrm>
            <a:off x="1719308" y="1956864"/>
            <a:ext cx="9144000" cy="2387600"/>
          </a:xfrm>
        </p:spPr>
        <p:txBody>
          <a:bodyPr/>
          <a:lstStyle/>
          <a:p>
            <a:r>
              <a:rPr lang="en-US" b="1" i="1" dirty="0">
                <a:effectLst>
                  <a:outerShdw blurRad="38100" dist="38100" dir="2700000" algn="tl">
                    <a:srgbClr val="000000">
                      <a:alpha val="43137"/>
                    </a:srgbClr>
                  </a:outerShdw>
                </a:effectLst>
              </a:rPr>
              <a:t>Navigating </a:t>
            </a:r>
            <a:r>
              <a:rPr lang="en-US" b="1" i="1" dirty="0" err="1">
                <a:effectLst>
                  <a:outerShdw blurRad="38100" dist="38100" dir="2700000" algn="tl">
                    <a:srgbClr val="000000">
                      <a:alpha val="43137"/>
                    </a:srgbClr>
                  </a:outerShdw>
                </a:effectLst>
              </a:rPr>
              <a:t>Webrater</a:t>
            </a:r>
            <a:endParaRPr lang="en-US" dirty="0"/>
          </a:p>
        </p:txBody>
      </p:sp>
    </p:spTree>
    <p:extLst>
      <p:ext uri="{BB962C8B-B14F-4D97-AF65-F5344CB8AC3E}">
        <p14:creationId xmlns:p14="http://schemas.microsoft.com/office/powerpoint/2010/main" val="41091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389B9E-7BBD-A448-BFD0-4AB9212D1251}"/>
              </a:ext>
            </a:extLst>
          </p:cNvPr>
          <p:cNvSpPr>
            <a:spLocks noGrp="1"/>
          </p:cNvSpPr>
          <p:nvPr>
            <p:ph idx="1"/>
          </p:nvPr>
        </p:nvSpPr>
        <p:spPr>
          <a:xfrm>
            <a:off x="838199" y="1350037"/>
            <a:ext cx="11254409" cy="4964624"/>
          </a:xfrm>
        </p:spPr>
        <p:txBody>
          <a:bodyPr>
            <a:normAutofit fontScale="85000" lnSpcReduction="10000"/>
          </a:bodyPr>
          <a:lstStyle/>
          <a:p>
            <a:pPr marL="0" indent="0">
              <a:buNone/>
            </a:pPr>
            <a:r>
              <a:rPr lang="en-US" sz="1800" b="1">
                <a:latin typeface="Open Sans" panose="020B0606030504020204" pitchFamily="34" charset="0"/>
                <a:ea typeface="Open Sans" panose="020B0606030504020204" pitchFamily="34" charset="0"/>
                <a:cs typeface="Open Sans" panose="020B0606030504020204" pitchFamily="34" charset="0"/>
              </a:rPr>
              <a:t>AssuranceAmerica </a:t>
            </a:r>
            <a:r>
              <a:rPr lang="en-US" sz="1800">
                <a:latin typeface="Open Sans" panose="020B0606030504020204" pitchFamily="34" charset="0"/>
                <a:ea typeface="Open Sans" panose="020B0606030504020204" pitchFamily="34" charset="0"/>
                <a:cs typeface="Open Sans" panose="020B0606030504020204" pitchFamily="34" charset="0"/>
              </a:rPr>
              <a:t>was founded in 1998.</a:t>
            </a:r>
          </a:p>
          <a:p>
            <a:pPr marL="0" indent="0">
              <a:buNone/>
            </a:pPr>
            <a:r>
              <a:rPr lang="en-US" sz="1800" b="1">
                <a:latin typeface="Open Sans" panose="020B0606030504020204" pitchFamily="34" charset="0"/>
                <a:ea typeface="Open Sans" panose="020B0606030504020204" pitchFamily="34" charset="0"/>
                <a:cs typeface="Open Sans" panose="020B0606030504020204" pitchFamily="34" charset="0"/>
              </a:rPr>
              <a:t>AssuranceAmerica </a:t>
            </a:r>
            <a:r>
              <a:rPr lang="en-US" sz="1800">
                <a:latin typeface="Open Sans" panose="020B0606030504020204" pitchFamily="34" charset="0"/>
                <a:ea typeface="Open Sans" panose="020B0606030504020204" pitchFamily="34" charset="0"/>
                <a:cs typeface="Open Sans" panose="020B0606030504020204" pitchFamily="34" charset="0"/>
              </a:rPr>
              <a:t>is headquartered in Atlanta, Georgia</a:t>
            </a:r>
          </a:p>
          <a:p>
            <a:pPr marL="0" indent="0">
              <a:buNone/>
            </a:pPr>
            <a:r>
              <a:rPr lang="en-US" sz="1800" b="1">
                <a:latin typeface="Open Sans" panose="020B0606030504020204" pitchFamily="34" charset="0"/>
                <a:ea typeface="Open Sans" panose="020B0606030504020204" pitchFamily="34" charset="0"/>
                <a:cs typeface="Open Sans" panose="020B0606030504020204" pitchFamily="34" charset="0"/>
              </a:rPr>
              <a:t>AssuranceAmerica </a:t>
            </a:r>
            <a:r>
              <a:rPr lang="en-US" sz="1800">
                <a:latin typeface="Open Sans" panose="020B0606030504020204" pitchFamily="34" charset="0"/>
                <a:ea typeface="Open Sans" panose="020B0606030504020204" pitchFamily="34" charset="0"/>
                <a:cs typeface="Open Sans" panose="020B0606030504020204" pitchFamily="34" charset="0"/>
              </a:rPr>
              <a:t>writes minimum limits auto insurance &amp; HO4 renters' insurance. </a:t>
            </a:r>
            <a:r>
              <a:rPr lang="en-US" sz="1600" i="1">
                <a:latin typeface="Open Sans" panose="020B0606030504020204" pitchFamily="34" charset="0"/>
                <a:ea typeface="Open Sans" panose="020B0606030504020204" pitchFamily="34" charset="0"/>
                <a:cs typeface="Open Sans" panose="020B0606030504020204" pitchFamily="34" charset="0"/>
              </a:rPr>
              <a:t>(Commercial Auto coming 2025) </a:t>
            </a:r>
          </a:p>
          <a:p>
            <a:pPr marL="0" indent="0">
              <a:spcBef>
                <a:spcPts val="0"/>
              </a:spcBef>
              <a:buNone/>
            </a:pPr>
            <a:endParaRPr lang="en-US" sz="1600" b="1" i="1" u="sng">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0"/>
              </a:spcBef>
              <a:buNone/>
            </a:pPr>
            <a:r>
              <a:rPr lang="en-US" sz="1800" b="1">
                <a:latin typeface="Open Sans" panose="020B0606030504020204" pitchFamily="34" charset="0"/>
                <a:ea typeface="Open Sans" panose="020B0606030504020204" pitchFamily="34" charset="0"/>
                <a:cs typeface="Open Sans" panose="020B0606030504020204" pitchFamily="34" charset="0"/>
              </a:rPr>
              <a:t>AssuranceAmerica </a:t>
            </a:r>
            <a:r>
              <a:rPr lang="en-US" sz="1800">
                <a:latin typeface="Open Sans" panose="020B0606030504020204" pitchFamily="34" charset="0"/>
                <a:ea typeface="Open Sans" panose="020B0606030504020204" pitchFamily="34" charset="0"/>
                <a:cs typeface="Open Sans" panose="020B0606030504020204" pitchFamily="34" charset="0"/>
              </a:rPr>
              <a:t>has the following products available in each state: </a:t>
            </a:r>
          </a:p>
          <a:p>
            <a:pPr marL="0" indent="0">
              <a:lnSpc>
                <a:spcPct val="120000"/>
              </a:lnSpc>
              <a:spcBef>
                <a:spcPts val="0"/>
              </a:spcBef>
              <a:buNone/>
            </a:pPr>
            <a:r>
              <a:rPr lang="en-US" sz="1600" b="1">
                <a:latin typeface="Open Sans" panose="020B0606030504020204" pitchFamily="34" charset="0"/>
                <a:ea typeface="Open Sans" panose="020B0606030504020204" pitchFamily="34" charset="0"/>
                <a:cs typeface="Open Sans" panose="020B0606030504020204" pitchFamily="34" charset="0"/>
              </a:rPr>
              <a:t>	- Alabama: </a:t>
            </a:r>
            <a:r>
              <a:rPr lang="en-US" sz="1600">
                <a:latin typeface="Open Sans" panose="020B0606030504020204" pitchFamily="34" charset="0"/>
                <a:ea typeface="Open Sans" panose="020B0606030504020204" pitchFamily="34" charset="0"/>
                <a:cs typeface="Open Sans" panose="020B0606030504020204" pitchFamily="34" charset="0"/>
              </a:rPr>
              <a:t>Auto &amp; HO4 Renters </a:t>
            </a:r>
          </a:p>
          <a:p>
            <a:pPr marL="0" indent="0">
              <a:lnSpc>
                <a:spcPct val="120000"/>
              </a:lnSpc>
              <a:spcBef>
                <a:spcPts val="0"/>
              </a:spcBef>
              <a:buNone/>
            </a:pPr>
            <a:r>
              <a:rPr lang="en-US" sz="1600">
                <a:latin typeface="Open Sans" panose="020B0606030504020204" pitchFamily="34" charset="0"/>
                <a:ea typeface="Open Sans" panose="020B0606030504020204" pitchFamily="34" charset="0"/>
                <a:cs typeface="Open Sans" panose="020B0606030504020204" pitchFamily="34" charset="0"/>
              </a:rPr>
              <a:t>	- </a:t>
            </a:r>
            <a:r>
              <a:rPr lang="en-US" sz="1600" b="1">
                <a:latin typeface="Open Sans" panose="020B0606030504020204" pitchFamily="34" charset="0"/>
                <a:ea typeface="Open Sans" panose="020B0606030504020204" pitchFamily="34" charset="0"/>
                <a:cs typeface="Open Sans" panose="020B0606030504020204" pitchFamily="34" charset="0"/>
              </a:rPr>
              <a:t>Arizona: </a:t>
            </a:r>
            <a:r>
              <a:rPr lang="en-US" sz="1600">
                <a:latin typeface="Open Sans" panose="020B0606030504020204" pitchFamily="34" charset="0"/>
                <a:ea typeface="Open Sans" panose="020B0606030504020204" pitchFamily="34" charset="0"/>
                <a:cs typeface="Open Sans" panose="020B0606030504020204" pitchFamily="34" charset="0"/>
              </a:rPr>
              <a:t>Auto &amp; HO4 Renters </a:t>
            </a:r>
          </a:p>
          <a:p>
            <a:pPr marL="0" indent="0">
              <a:lnSpc>
                <a:spcPct val="120000"/>
              </a:lnSpc>
              <a:spcBef>
                <a:spcPts val="0"/>
              </a:spcBef>
              <a:buNone/>
            </a:pPr>
            <a:r>
              <a:rPr lang="en-US" sz="1600">
                <a:latin typeface="Open Sans" panose="020B0606030504020204" pitchFamily="34" charset="0"/>
                <a:ea typeface="Open Sans" panose="020B0606030504020204" pitchFamily="34" charset="0"/>
                <a:cs typeface="Open Sans" panose="020B0606030504020204" pitchFamily="34" charset="0"/>
              </a:rPr>
              <a:t>	- </a:t>
            </a:r>
            <a:r>
              <a:rPr lang="en-US" sz="1600" b="1">
                <a:latin typeface="Open Sans" panose="020B0606030504020204" pitchFamily="34" charset="0"/>
                <a:ea typeface="Open Sans" panose="020B0606030504020204" pitchFamily="34" charset="0"/>
                <a:cs typeface="Open Sans" panose="020B0606030504020204" pitchFamily="34" charset="0"/>
              </a:rPr>
              <a:t>Florida: </a:t>
            </a:r>
            <a:r>
              <a:rPr lang="en-US" sz="1600">
                <a:latin typeface="Open Sans" panose="020B0606030504020204" pitchFamily="34" charset="0"/>
                <a:ea typeface="Open Sans" panose="020B0606030504020204" pitchFamily="34" charset="0"/>
                <a:cs typeface="Open Sans" panose="020B0606030504020204" pitchFamily="34" charset="0"/>
              </a:rPr>
              <a:t>Auto </a:t>
            </a:r>
            <a:r>
              <a:rPr lang="en-US" sz="1600" i="1">
                <a:latin typeface="Open Sans" panose="020B0606030504020204" pitchFamily="34" charset="0"/>
                <a:ea typeface="Open Sans" panose="020B0606030504020204" pitchFamily="34" charset="0"/>
                <a:cs typeface="Open Sans" panose="020B0606030504020204" pitchFamily="34" charset="0"/>
              </a:rPr>
              <a:t>(HO4 Renters Insurance Coming Soon!) </a:t>
            </a:r>
          </a:p>
          <a:p>
            <a:pPr marL="0" indent="0">
              <a:lnSpc>
                <a:spcPct val="120000"/>
              </a:lnSpc>
              <a:spcBef>
                <a:spcPts val="0"/>
              </a:spcBef>
              <a:buNone/>
            </a:pPr>
            <a:r>
              <a:rPr lang="en-US" sz="1600">
                <a:latin typeface="Open Sans" panose="020B0606030504020204" pitchFamily="34" charset="0"/>
                <a:ea typeface="Open Sans" panose="020B0606030504020204" pitchFamily="34" charset="0"/>
                <a:cs typeface="Open Sans" panose="020B0606030504020204" pitchFamily="34" charset="0"/>
              </a:rPr>
              <a:t>	- </a:t>
            </a:r>
            <a:r>
              <a:rPr lang="en-US" sz="1600" b="1">
                <a:latin typeface="Open Sans" panose="020B0606030504020204" pitchFamily="34" charset="0"/>
                <a:ea typeface="Open Sans" panose="020B0606030504020204" pitchFamily="34" charset="0"/>
                <a:cs typeface="Open Sans" panose="020B0606030504020204" pitchFamily="34" charset="0"/>
              </a:rPr>
              <a:t>Georgia: </a:t>
            </a:r>
            <a:r>
              <a:rPr lang="en-US" sz="1600">
                <a:latin typeface="Open Sans" panose="020B0606030504020204" pitchFamily="34" charset="0"/>
                <a:ea typeface="Open Sans" panose="020B0606030504020204" pitchFamily="34" charset="0"/>
                <a:cs typeface="Open Sans" panose="020B0606030504020204" pitchFamily="34" charset="0"/>
              </a:rPr>
              <a:t>Auto &amp; HO4 Renters </a:t>
            </a:r>
          </a:p>
          <a:p>
            <a:pPr marL="0" indent="0">
              <a:lnSpc>
                <a:spcPct val="120000"/>
              </a:lnSpc>
              <a:spcBef>
                <a:spcPts val="0"/>
              </a:spcBef>
              <a:buNone/>
            </a:pPr>
            <a:r>
              <a:rPr lang="en-US" sz="1600">
                <a:latin typeface="Open Sans" panose="020B0606030504020204" pitchFamily="34" charset="0"/>
                <a:ea typeface="Open Sans" panose="020B0606030504020204" pitchFamily="34" charset="0"/>
                <a:cs typeface="Open Sans" panose="020B0606030504020204" pitchFamily="34" charset="0"/>
              </a:rPr>
              <a:t>	- </a:t>
            </a:r>
            <a:r>
              <a:rPr lang="en-US" sz="1600" b="1">
                <a:latin typeface="Open Sans" panose="020B0606030504020204" pitchFamily="34" charset="0"/>
                <a:ea typeface="Open Sans" panose="020B0606030504020204" pitchFamily="34" charset="0"/>
                <a:cs typeface="Open Sans" panose="020B0606030504020204" pitchFamily="34" charset="0"/>
              </a:rPr>
              <a:t>Indiana: </a:t>
            </a:r>
            <a:r>
              <a:rPr lang="en-US" sz="1600">
                <a:latin typeface="Open Sans" panose="020B0606030504020204" pitchFamily="34" charset="0"/>
                <a:ea typeface="Open Sans" panose="020B0606030504020204" pitchFamily="34" charset="0"/>
                <a:cs typeface="Open Sans" panose="020B0606030504020204" pitchFamily="34" charset="0"/>
              </a:rPr>
              <a:t>Auto</a:t>
            </a:r>
            <a:r>
              <a:rPr lang="en-US" sz="1600" b="1">
                <a:latin typeface="Open Sans" panose="020B0606030504020204" pitchFamily="34" charset="0"/>
                <a:ea typeface="Open Sans" panose="020B0606030504020204" pitchFamily="34" charset="0"/>
                <a:cs typeface="Open Sans" panose="020B0606030504020204" pitchFamily="34" charset="0"/>
              </a:rPr>
              <a:t> </a:t>
            </a:r>
            <a:r>
              <a:rPr lang="en-US" sz="1600">
                <a:latin typeface="Open Sans" panose="020B0606030504020204" pitchFamily="34" charset="0"/>
                <a:ea typeface="Open Sans" panose="020B0606030504020204" pitchFamily="34" charset="0"/>
                <a:cs typeface="Open Sans" panose="020B0606030504020204" pitchFamily="34" charset="0"/>
              </a:rPr>
              <a:t>&amp; HO4 Renters </a:t>
            </a:r>
          </a:p>
          <a:p>
            <a:pPr marL="0" indent="0">
              <a:lnSpc>
                <a:spcPct val="120000"/>
              </a:lnSpc>
              <a:spcBef>
                <a:spcPts val="0"/>
              </a:spcBef>
              <a:buNone/>
            </a:pPr>
            <a:r>
              <a:rPr lang="en-US" sz="1600">
                <a:latin typeface="Open Sans" panose="020B0606030504020204" pitchFamily="34" charset="0"/>
                <a:ea typeface="Open Sans" panose="020B0606030504020204" pitchFamily="34" charset="0"/>
                <a:cs typeface="Open Sans" panose="020B0606030504020204" pitchFamily="34" charset="0"/>
              </a:rPr>
              <a:t>	- </a:t>
            </a:r>
            <a:r>
              <a:rPr lang="en-US" sz="1600" b="1">
                <a:latin typeface="Open Sans" panose="020B0606030504020204" pitchFamily="34" charset="0"/>
                <a:ea typeface="Open Sans" panose="020B0606030504020204" pitchFamily="34" charset="0"/>
                <a:cs typeface="Open Sans" panose="020B0606030504020204" pitchFamily="34" charset="0"/>
              </a:rPr>
              <a:t>Nebraska: </a:t>
            </a:r>
            <a:r>
              <a:rPr lang="en-US" sz="1600">
                <a:latin typeface="Open Sans" panose="020B0606030504020204" pitchFamily="34" charset="0"/>
                <a:ea typeface="Open Sans" panose="020B0606030504020204" pitchFamily="34" charset="0"/>
                <a:cs typeface="Open Sans" panose="020B0606030504020204" pitchFamily="34" charset="0"/>
              </a:rPr>
              <a:t>Auto &amp; HO4 Renters </a:t>
            </a:r>
          </a:p>
          <a:p>
            <a:pPr marL="0" indent="0">
              <a:lnSpc>
                <a:spcPct val="120000"/>
              </a:lnSpc>
              <a:spcBef>
                <a:spcPts val="0"/>
              </a:spcBef>
              <a:buNone/>
            </a:pPr>
            <a:r>
              <a:rPr lang="en-US" sz="1600">
                <a:latin typeface="Open Sans" panose="020B0606030504020204" pitchFamily="34" charset="0"/>
                <a:ea typeface="Open Sans" panose="020B0606030504020204" pitchFamily="34" charset="0"/>
                <a:cs typeface="Open Sans" panose="020B0606030504020204" pitchFamily="34" charset="0"/>
              </a:rPr>
              <a:t>	- </a:t>
            </a:r>
            <a:r>
              <a:rPr lang="en-US" sz="1600" b="1">
                <a:latin typeface="Open Sans" panose="020B0606030504020204" pitchFamily="34" charset="0"/>
                <a:ea typeface="Open Sans" panose="020B0606030504020204" pitchFamily="34" charset="0"/>
                <a:cs typeface="Open Sans" panose="020B0606030504020204" pitchFamily="34" charset="0"/>
              </a:rPr>
              <a:t>South Carolina: </a:t>
            </a:r>
            <a:r>
              <a:rPr lang="en-US" sz="1600">
                <a:latin typeface="Open Sans" panose="020B0606030504020204" pitchFamily="34" charset="0"/>
                <a:ea typeface="Open Sans" panose="020B0606030504020204" pitchFamily="34" charset="0"/>
                <a:cs typeface="Open Sans" panose="020B0606030504020204" pitchFamily="34" charset="0"/>
              </a:rPr>
              <a:t>Auto &amp; HO4 Renters </a:t>
            </a:r>
          </a:p>
          <a:p>
            <a:pPr marL="0" indent="0">
              <a:lnSpc>
                <a:spcPct val="120000"/>
              </a:lnSpc>
              <a:spcBef>
                <a:spcPts val="0"/>
              </a:spcBef>
              <a:buNone/>
            </a:pPr>
            <a:r>
              <a:rPr lang="en-US" sz="1600">
                <a:latin typeface="Open Sans" panose="020B0606030504020204" pitchFamily="34" charset="0"/>
                <a:ea typeface="Open Sans" panose="020B0606030504020204" pitchFamily="34" charset="0"/>
                <a:cs typeface="Open Sans" panose="020B0606030504020204" pitchFamily="34" charset="0"/>
              </a:rPr>
              <a:t>	- </a:t>
            </a:r>
            <a:r>
              <a:rPr lang="en-US" sz="1600" b="1">
                <a:latin typeface="Open Sans" panose="020B0606030504020204" pitchFamily="34" charset="0"/>
                <a:ea typeface="Open Sans" panose="020B0606030504020204" pitchFamily="34" charset="0"/>
                <a:cs typeface="Open Sans" panose="020B0606030504020204" pitchFamily="34" charset="0"/>
              </a:rPr>
              <a:t>Texas: </a:t>
            </a:r>
            <a:r>
              <a:rPr lang="en-US" sz="1600">
                <a:latin typeface="Open Sans" panose="020B0606030504020204" pitchFamily="34" charset="0"/>
                <a:ea typeface="Open Sans" panose="020B0606030504020204" pitchFamily="34" charset="0"/>
                <a:cs typeface="Open Sans" panose="020B0606030504020204" pitchFamily="34" charset="0"/>
              </a:rPr>
              <a:t>Auto &amp; HO4 Renters</a:t>
            </a:r>
          </a:p>
          <a:p>
            <a:pPr marL="0" indent="0">
              <a:lnSpc>
                <a:spcPct val="120000"/>
              </a:lnSpc>
              <a:spcBef>
                <a:spcPts val="0"/>
              </a:spcBef>
              <a:buNone/>
            </a:pPr>
            <a:r>
              <a:rPr lang="en-US" sz="1600">
                <a:latin typeface="Open Sans" panose="020B0606030504020204" pitchFamily="34" charset="0"/>
                <a:ea typeface="Open Sans" panose="020B0606030504020204" pitchFamily="34" charset="0"/>
                <a:cs typeface="Open Sans" panose="020B0606030504020204" pitchFamily="34" charset="0"/>
              </a:rPr>
              <a:t>	- </a:t>
            </a:r>
            <a:r>
              <a:rPr lang="en-US" sz="1600" b="1">
                <a:latin typeface="Open Sans" panose="020B0606030504020204" pitchFamily="34" charset="0"/>
                <a:ea typeface="Open Sans" panose="020B0606030504020204" pitchFamily="34" charset="0"/>
                <a:cs typeface="Open Sans" panose="020B0606030504020204" pitchFamily="34" charset="0"/>
              </a:rPr>
              <a:t>Virginia: </a:t>
            </a:r>
            <a:r>
              <a:rPr lang="en-US" sz="1600">
                <a:latin typeface="Open Sans" panose="020B0606030504020204" pitchFamily="34" charset="0"/>
                <a:ea typeface="Open Sans" panose="020B0606030504020204" pitchFamily="34" charset="0"/>
                <a:cs typeface="Open Sans" panose="020B0606030504020204" pitchFamily="34" charset="0"/>
              </a:rPr>
              <a:t>Auto </a:t>
            </a:r>
            <a:r>
              <a:rPr lang="en-US" sz="1600" i="1">
                <a:latin typeface="Open Sans" panose="020B0606030504020204" pitchFamily="34" charset="0"/>
                <a:ea typeface="Open Sans" panose="020B0606030504020204" pitchFamily="34" charset="0"/>
                <a:cs typeface="Open Sans" panose="020B0606030504020204" pitchFamily="34" charset="0"/>
              </a:rPr>
              <a:t>(HO4 Renters Insurance Coming Soon!) </a:t>
            </a:r>
          </a:p>
          <a:p>
            <a:pPr marL="0" indent="0">
              <a:lnSpc>
                <a:spcPct val="100000"/>
              </a:lnSpc>
              <a:spcBef>
                <a:spcPts val="0"/>
              </a:spcBef>
              <a:buNone/>
            </a:pPr>
            <a:endParaRPr lang="en-US" sz="1600" i="1">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US" sz="1600" i="1">
                <a:latin typeface="Open Sans" panose="020B0606030504020204" pitchFamily="34" charset="0"/>
                <a:ea typeface="Open Sans" panose="020B0606030504020204" pitchFamily="34" charset="0"/>
                <a:cs typeface="Open Sans" panose="020B0606030504020204" pitchFamily="34" charset="0"/>
              </a:rPr>
              <a:t>	</a:t>
            </a:r>
            <a:r>
              <a:rPr lang="en-US" sz="1700" b="1" i="1" u="sng">
                <a:solidFill>
                  <a:srgbClr val="0070C0"/>
                </a:solidFill>
                <a:latin typeface="Open Sans" panose="020B0606030504020204" pitchFamily="34" charset="0"/>
                <a:ea typeface="Open Sans" panose="020B0606030504020204" pitchFamily="34" charset="0"/>
                <a:cs typeface="Open Sans" panose="020B0606030504020204" pitchFamily="34" charset="0"/>
              </a:rPr>
              <a:t>2025 New States</a:t>
            </a:r>
            <a:endParaRPr lang="en-US" sz="1600" b="1" i="1" u="sng">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0"/>
              </a:spcBef>
              <a:buNone/>
            </a:pPr>
            <a:r>
              <a:rPr lang="en-US">
                <a:latin typeface="Open Sans" panose="020B0606030504020204" pitchFamily="34" charset="0"/>
                <a:ea typeface="Open Sans" panose="020B0606030504020204" pitchFamily="34" charset="0"/>
                <a:cs typeface="Open Sans" panose="020B0606030504020204" pitchFamily="34" charset="0"/>
              </a:rPr>
              <a:t>	</a:t>
            </a:r>
            <a:r>
              <a:rPr lang="en-US" sz="1600">
                <a:latin typeface="Open Sans" panose="020B0606030504020204" pitchFamily="34" charset="0"/>
                <a:ea typeface="Open Sans" panose="020B0606030504020204" pitchFamily="34" charset="0"/>
                <a:cs typeface="Open Sans" panose="020B0606030504020204" pitchFamily="34" charset="0"/>
              </a:rPr>
              <a:t>- </a:t>
            </a:r>
            <a:r>
              <a:rPr lang="en-US" sz="1600" b="1">
                <a:latin typeface="Open Sans" panose="020B0606030504020204" pitchFamily="34" charset="0"/>
                <a:ea typeface="Open Sans" panose="020B0606030504020204" pitchFamily="34" charset="0"/>
                <a:cs typeface="Open Sans" panose="020B0606030504020204" pitchFamily="34" charset="0"/>
              </a:rPr>
              <a:t>Oklahoma:</a:t>
            </a:r>
            <a:r>
              <a:rPr lang="en-US" sz="1600">
                <a:latin typeface="Open Sans" panose="020B0606030504020204" pitchFamily="34" charset="0"/>
                <a:ea typeface="Open Sans" panose="020B0606030504020204" pitchFamily="34" charset="0"/>
                <a:cs typeface="Open Sans" panose="020B0606030504020204" pitchFamily="34" charset="0"/>
              </a:rPr>
              <a:t> Auto &amp; HO4 Renters </a:t>
            </a:r>
          </a:p>
          <a:p>
            <a:pPr marL="0" indent="0">
              <a:lnSpc>
                <a:spcPct val="120000"/>
              </a:lnSpc>
              <a:spcBef>
                <a:spcPts val="0"/>
              </a:spcBef>
              <a:buNone/>
            </a:pPr>
            <a:r>
              <a:rPr lang="en-US" sz="1600">
                <a:latin typeface="Open Sans" panose="020B0606030504020204" pitchFamily="34" charset="0"/>
                <a:ea typeface="Open Sans" panose="020B0606030504020204" pitchFamily="34" charset="0"/>
                <a:cs typeface="Open Sans" panose="020B0606030504020204" pitchFamily="34" charset="0"/>
              </a:rPr>
              <a:t>	- </a:t>
            </a:r>
            <a:r>
              <a:rPr lang="en-US" sz="1600" b="1">
                <a:latin typeface="Open Sans" panose="020B0606030504020204" pitchFamily="34" charset="0"/>
                <a:ea typeface="Open Sans" panose="020B0606030504020204" pitchFamily="34" charset="0"/>
                <a:cs typeface="Open Sans" panose="020B0606030504020204" pitchFamily="34" charset="0"/>
              </a:rPr>
              <a:t>Tennessee:</a:t>
            </a:r>
            <a:r>
              <a:rPr lang="en-US" sz="1600">
                <a:latin typeface="Open Sans" panose="020B0606030504020204" pitchFamily="34" charset="0"/>
                <a:ea typeface="Open Sans" panose="020B0606030504020204" pitchFamily="34" charset="0"/>
                <a:cs typeface="Open Sans" panose="020B0606030504020204" pitchFamily="34" charset="0"/>
              </a:rPr>
              <a:t> Auto &amp; HO4 Renters </a:t>
            </a:r>
          </a:p>
          <a:p>
            <a:pPr marL="0" indent="0">
              <a:lnSpc>
                <a:spcPct val="120000"/>
              </a:lnSpc>
              <a:spcBef>
                <a:spcPts val="0"/>
              </a:spcBef>
              <a:buNone/>
            </a:pPr>
            <a:r>
              <a:rPr lang="en-US" sz="1600">
                <a:latin typeface="Open Sans" panose="020B0606030504020204" pitchFamily="34" charset="0"/>
                <a:ea typeface="Open Sans" panose="020B0606030504020204" pitchFamily="34" charset="0"/>
                <a:cs typeface="Open Sans" panose="020B0606030504020204" pitchFamily="34" charset="0"/>
              </a:rPr>
              <a:t>	- </a:t>
            </a:r>
            <a:r>
              <a:rPr lang="en-US" sz="1600" b="1">
                <a:latin typeface="Open Sans" panose="020B0606030504020204" pitchFamily="34" charset="0"/>
                <a:ea typeface="Open Sans" panose="020B0606030504020204" pitchFamily="34" charset="0"/>
                <a:cs typeface="Open Sans" panose="020B0606030504020204" pitchFamily="34" charset="0"/>
              </a:rPr>
              <a:t>Ohio:</a:t>
            </a:r>
            <a:r>
              <a:rPr lang="en-US" sz="1600">
                <a:latin typeface="Open Sans" panose="020B0606030504020204" pitchFamily="34" charset="0"/>
                <a:ea typeface="Open Sans" panose="020B0606030504020204" pitchFamily="34" charset="0"/>
                <a:cs typeface="Open Sans" panose="020B0606030504020204" pitchFamily="34" charset="0"/>
              </a:rPr>
              <a:t> Auto &amp; HO4 Renters </a:t>
            </a:r>
          </a:p>
          <a:p>
            <a:pPr marL="0" indent="0">
              <a:lnSpc>
                <a:spcPct val="120000"/>
              </a:lnSpc>
              <a:spcBef>
                <a:spcPts val="0"/>
              </a:spcBef>
              <a:buNone/>
            </a:pPr>
            <a:r>
              <a:rPr lang="en-US" sz="1600">
                <a:latin typeface="Open Sans" panose="020B0606030504020204" pitchFamily="34" charset="0"/>
                <a:ea typeface="Open Sans" panose="020B0606030504020204" pitchFamily="34" charset="0"/>
                <a:cs typeface="Open Sans" panose="020B0606030504020204" pitchFamily="34" charset="0"/>
              </a:rPr>
              <a:t>	- </a:t>
            </a:r>
            <a:r>
              <a:rPr lang="en-US" sz="1600" b="1">
                <a:latin typeface="Open Sans" panose="020B0606030504020204" pitchFamily="34" charset="0"/>
                <a:ea typeface="Open Sans" panose="020B0606030504020204" pitchFamily="34" charset="0"/>
                <a:cs typeface="Open Sans" panose="020B0606030504020204" pitchFamily="34" charset="0"/>
              </a:rPr>
              <a:t>Pennsylvania:</a:t>
            </a:r>
            <a:r>
              <a:rPr lang="en-US" sz="1600">
                <a:latin typeface="Open Sans" panose="020B0606030504020204" pitchFamily="34" charset="0"/>
                <a:ea typeface="Open Sans" panose="020B0606030504020204" pitchFamily="34" charset="0"/>
                <a:cs typeface="Open Sans" panose="020B0606030504020204" pitchFamily="34" charset="0"/>
              </a:rPr>
              <a:t> Auto &amp; HO4 Renters</a:t>
            </a:r>
          </a:p>
        </p:txBody>
      </p:sp>
    </p:spTree>
    <p:extLst>
      <p:ext uri="{BB962C8B-B14F-4D97-AF65-F5344CB8AC3E}">
        <p14:creationId xmlns:p14="http://schemas.microsoft.com/office/powerpoint/2010/main" val="2781262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EDAE9-3230-4FB6-B328-F242A4D43936}"/>
              </a:ext>
            </a:extLst>
          </p:cNvPr>
          <p:cNvPicPr>
            <a:picLocks noChangeAspect="1"/>
          </p:cNvPicPr>
          <p:nvPr/>
        </p:nvPicPr>
        <p:blipFill rotWithShape="1">
          <a:blip r:embed="rId2"/>
          <a:srcRect t="5150" b="1378"/>
          <a:stretch/>
        </p:blipFill>
        <p:spPr>
          <a:xfrm>
            <a:off x="0" y="685800"/>
            <a:ext cx="12192000" cy="5819775"/>
          </a:xfrm>
          <a:prstGeom prst="rect">
            <a:avLst/>
          </a:prstGeom>
        </p:spPr>
      </p:pic>
      <p:sp>
        <p:nvSpPr>
          <p:cNvPr id="3" name="Rectangle 2">
            <a:extLst>
              <a:ext uri="{FF2B5EF4-FFF2-40B4-BE49-F238E27FC236}">
                <a16:creationId xmlns:a16="http://schemas.microsoft.com/office/drawing/2014/main" id="{B18BFB61-3C09-403A-AC32-369D8E0C769A}"/>
              </a:ext>
            </a:extLst>
          </p:cNvPr>
          <p:cNvSpPr/>
          <p:nvPr/>
        </p:nvSpPr>
        <p:spPr>
          <a:xfrm>
            <a:off x="6234806" y="39469"/>
            <a:ext cx="5852419" cy="523220"/>
          </a:xfrm>
          <a:prstGeom prst="rect">
            <a:avLst/>
          </a:prstGeom>
        </p:spPr>
        <p:txBody>
          <a:bodyPr wrap="square">
            <a:spAutoFit/>
          </a:bodyPr>
          <a:lstStyle/>
          <a:p>
            <a:r>
              <a:rPr lang="en-US" sz="1400" b="1" dirty="0">
                <a:solidFill>
                  <a:srgbClr val="C00000"/>
                </a:solidFill>
              </a:rPr>
              <a:t>This is your dashboard. If you need to look up a specific client enter their last name, policy number, phone number or address. Then, click “Get More.”   </a:t>
            </a:r>
          </a:p>
        </p:txBody>
      </p:sp>
      <p:cxnSp>
        <p:nvCxnSpPr>
          <p:cNvPr id="4" name="Straight Arrow Connector 3">
            <a:extLst>
              <a:ext uri="{FF2B5EF4-FFF2-40B4-BE49-F238E27FC236}">
                <a16:creationId xmlns:a16="http://schemas.microsoft.com/office/drawing/2014/main" id="{37CBDAFC-B1C8-46DD-9219-AA1C7BCEB598}"/>
              </a:ext>
            </a:extLst>
          </p:cNvPr>
          <p:cNvCxnSpPr>
            <a:cxnSpLocks/>
          </p:cNvCxnSpPr>
          <p:nvPr/>
        </p:nvCxnSpPr>
        <p:spPr>
          <a:xfrm flipH="1">
            <a:off x="2505075" y="562689"/>
            <a:ext cx="3829050" cy="11137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689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EDAE9-3230-4FB6-B328-F242A4D43936}"/>
              </a:ext>
            </a:extLst>
          </p:cNvPr>
          <p:cNvPicPr>
            <a:picLocks noChangeAspect="1"/>
          </p:cNvPicPr>
          <p:nvPr/>
        </p:nvPicPr>
        <p:blipFill rotWithShape="1">
          <a:blip r:embed="rId2"/>
          <a:srcRect t="5374" r="-392" b="74809"/>
          <a:stretch/>
        </p:blipFill>
        <p:spPr>
          <a:xfrm>
            <a:off x="-1" y="657999"/>
            <a:ext cx="12239625" cy="1233844"/>
          </a:xfrm>
          <a:prstGeom prst="rect">
            <a:avLst/>
          </a:prstGeom>
        </p:spPr>
      </p:pic>
      <p:sp>
        <p:nvSpPr>
          <p:cNvPr id="3" name="Rectangle 2">
            <a:extLst>
              <a:ext uri="{FF2B5EF4-FFF2-40B4-BE49-F238E27FC236}">
                <a16:creationId xmlns:a16="http://schemas.microsoft.com/office/drawing/2014/main" id="{B18BFB61-3C09-403A-AC32-369D8E0C769A}"/>
              </a:ext>
            </a:extLst>
          </p:cNvPr>
          <p:cNvSpPr/>
          <p:nvPr/>
        </p:nvSpPr>
        <p:spPr>
          <a:xfrm>
            <a:off x="6234806" y="39469"/>
            <a:ext cx="5852419" cy="523220"/>
          </a:xfrm>
          <a:prstGeom prst="rect">
            <a:avLst/>
          </a:prstGeom>
        </p:spPr>
        <p:txBody>
          <a:bodyPr wrap="square">
            <a:spAutoFit/>
          </a:bodyPr>
          <a:lstStyle/>
          <a:p>
            <a:r>
              <a:rPr lang="en-US" sz="1400" b="1" dirty="0">
                <a:solidFill>
                  <a:srgbClr val="C00000"/>
                </a:solidFill>
              </a:rPr>
              <a:t>This is also where you can access various blank policy forms your client will need to fill out.  </a:t>
            </a:r>
          </a:p>
        </p:txBody>
      </p:sp>
      <p:cxnSp>
        <p:nvCxnSpPr>
          <p:cNvPr id="4" name="Straight Arrow Connector 3">
            <a:extLst>
              <a:ext uri="{FF2B5EF4-FFF2-40B4-BE49-F238E27FC236}">
                <a16:creationId xmlns:a16="http://schemas.microsoft.com/office/drawing/2014/main" id="{37CBDAFC-B1C8-46DD-9219-AA1C7BCEB598}"/>
              </a:ext>
            </a:extLst>
          </p:cNvPr>
          <p:cNvCxnSpPr>
            <a:cxnSpLocks/>
          </p:cNvCxnSpPr>
          <p:nvPr/>
        </p:nvCxnSpPr>
        <p:spPr>
          <a:xfrm>
            <a:off x="7677150" y="438150"/>
            <a:ext cx="3295650" cy="8367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31010E3-B245-4901-9798-147E303FB59B}"/>
              </a:ext>
            </a:extLst>
          </p:cNvPr>
          <p:cNvPicPr>
            <a:picLocks noChangeAspect="1"/>
          </p:cNvPicPr>
          <p:nvPr/>
        </p:nvPicPr>
        <p:blipFill>
          <a:blip r:embed="rId3"/>
          <a:stretch>
            <a:fillRect/>
          </a:stretch>
        </p:blipFill>
        <p:spPr>
          <a:xfrm>
            <a:off x="-1" y="2587156"/>
            <a:ext cx="12192000" cy="3832694"/>
          </a:xfrm>
          <a:prstGeom prst="rect">
            <a:avLst/>
          </a:prstGeom>
        </p:spPr>
      </p:pic>
      <p:sp>
        <p:nvSpPr>
          <p:cNvPr id="8" name="Rectangle 7">
            <a:extLst>
              <a:ext uri="{FF2B5EF4-FFF2-40B4-BE49-F238E27FC236}">
                <a16:creationId xmlns:a16="http://schemas.microsoft.com/office/drawing/2014/main" id="{1389E569-4DB5-4652-BD65-6A4CB2D35EB9}"/>
              </a:ext>
            </a:extLst>
          </p:cNvPr>
          <p:cNvSpPr/>
          <p:nvPr/>
        </p:nvSpPr>
        <p:spPr>
          <a:xfrm>
            <a:off x="243580" y="2141755"/>
            <a:ext cx="5852419" cy="307777"/>
          </a:xfrm>
          <a:prstGeom prst="rect">
            <a:avLst/>
          </a:prstGeom>
        </p:spPr>
        <p:txBody>
          <a:bodyPr wrap="square">
            <a:spAutoFit/>
          </a:bodyPr>
          <a:lstStyle/>
          <a:p>
            <a:r>
              <a:rPr lang="en-US" sz="1400" b="1" dirty="0">
                <a:solidFill>
                  <a:srgbClr val="FF0000"/>
                </a:solidFill>
              </a:rPr>
              <a:t>This is the list of forms:  </a:t>
            </a:r>
          </a:p>
        </p:txBody>
      </p:sp>
    </p:spTree>
    <p:extLst>
      <p:ext uri="{BB962C8B-B14F-4D97-AF65-F5344CB8AC3E}">
        <p14:creationId xmlns:p14="http://schemas.microsoft.com/office/powerpoint/2010/main" val="2068044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EDAE9-3230-4FB6-B328-F242A4D43936}"/>
              </a:ext>
            </a:extLst>
          </p:cNvPr>
          <p:cNvPicPr>
            <a:picLocks noChangeAspect="1"/>
          </p:cNvPicPr>
          <p:nvPr/>
        </p:nvPicPr>
        <p:blipFill rotWithShape="1">
          <a:blip r:embed="rId2"/>
          <a:srcRect t="5374" r="-392" b="74809"/>
          <a:stretch/>
        </p:blipFill>
        <p:spPr>
          <a:xfrm>
            <a:off x="-1" y="657999"/>
            <a:ext cx="12239625" cy="1233844"/>
          </a:xfrm>
          <a:prstGeom prst="rect">
            <a:avLst/>
          </a:prstGeom>
        </p:spPr>
      </p:pic>
      <p:sp>
        <p:nvSpPr>
          <p:cNvPr id="3" name="Rectangle 2">
            <a:extLst>
              <a:ext uri="{FF2B5EF4-FFF2-40B4-BE49-F238E27FC236}">
                <a16:creationId xmlns:a16="http://schemas.microsoft.com/office/drawing/2014/main" id="{B18BFB61-3C09-403A-AC32-369D8E0C769A}"/>
              </a:ext>
            </a:extLst>
          </p:cNvPr>
          <p:cNvSpPr/>
          <p:nvPr/>
        </p:nvSpPr>
        <p:spPr>
          <a:xfrm>
            <a:off x="6234806" y="39469"/>
            <a:ext cx="5852419" cy="523220"/>
          </a:xfrm>
          <a:prstGeom prst="rect">
            <a:avLst/>
          </a:prstGeom>
        </p:spPr>
        <p:txBody>
          <a:bodyPr wrap="square">
            <a:spAutoFit/>
          </a:bodyPr>
          <a:lstStyle/>
          <a:p>
            <a:r>
              <a:rPr lang="en-US" sz="1400" b="1" dirty="0">
                <a:solidFill>
                  <a:srgbClr val="C00000"/>
                </a:solidFill>
              </a:rPr>
              <a:t>This is also where you can access various reports that your agency will find useful. </a:t>
            </a:r>
          </a:p>
        </p:txBody>
      </p:sp>
      <p:cxnSp>
        <p:nvCxnSpPr>
          <p:cNvPr id="4" name="Straight Arrow Connector 3">
            <a:extLst>
              <a:ext uri="{FF2B5EF4-FFF2-40B4-BE49-F238E27FC236}">
                <a16:creationId xmlns:a16="http://schemas.microsoft.com/office/drawing/2014/main" id="{37CBDAFC-B1C8-46DD-9219-AA1C7BCEB598}"/>
              </a:ext>
            </a:extLst>
          </p:cNvPr>
          <p:cNvCxnSpPr>
            <a:cxnSpLocks/>
          </p:cNvCxnSpPr>
          <p:nvPr/>
        </p:nvCxnSpPr>
        <p:spPr>
          <a:xfrm>
            <a:off x="7677150" y="438150"/>
            <a:ext cx="3295650" cy="1066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389E569-4DB5-4652-BD65-6A4CB2D35EB9}"/>
              </a:ext>
            </a:extLst>
          </p:cNvPr>
          <p:cNvSpPr/>
          <p:nvPr/>
        </p:nvSpPr>
        <p:spPr>
          <a:xfrm>
            <a:off x="243581" y="2141755"/>
            <a:ext cx="2890144" cy="307777"/>
          </a:xfrm>
          <a:prstGeom prst="rect">
            <a:avLst/>
          </a:prstGeom>
        </p:spPr>
        <p:txBody>
          <a:bodyPr wrap="square">
            <a:spAutoFit/>
          </a:bodyPr>
          <a:lstStyle/>
          <a:p>
            <a:r>
              <a:rPr lang="en-US" sz="1400" b="1" dirty="0">
                <a:solidFill>
                  <a:srgbClr val="FF0000"/>
                </a:solidFill>
              </a:rPr>
              <a:t>This is the list of the reports:  </a:t>
            </a:r>
          </a:p>
        </p:txBody>
      </p:sp>
      <p:pic>
        <p:nvPicPr>
          <p:cNvPr id="7" name="Picture 6">
            <a:extLst>
              <a:ext uri="{FF2B5EF4-FFF2-40B4-BE49-F238E27FC236}">
                <a16:creationId xmlns:a16="http://schemas.microsoft.com/office/drawing/2014/main" id="{BB45AAAE-61C5-4584-8E67-F61F9A7A9B30}"/>
              </a:ext>
            </a:extLst>
          </p:cNvPr>
          <p:cNvPicPr>
            <a:picLocks noChangeAspect="1"/>
          </p:cNvPicPr>
          <p:nvPr/>
        </p:nvPicPr>
        <p:blipFill rotWithShape="1">
          <a:blip r:embed="rId3"/>
          <a:srcRect b="7579"/>
          <a:stretch/>
        </p:blipFill>
        <p:spPr>
          <a:xfrm>
            <a:off x="-1" y="2518527"/>
            <a:ext cx="12192000" cy="3901323"/>
          </a:xfrm>
          <a:prstGeom prst="rect">
            <a:avLst/>
          </a:prstGeom>
        </p:spPr>
      </p:pic>
    </p:spTree>
    <p:extLst>
      <p:ext uri="{BB962C8B-B14F-4D97-AF65-F5344CB8AC3E}">
        <p14:creationId xmlns:p14="http://schemas.microsoft.com/office/powerpoint/2010/main" val="547340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99989A-6823-44BD-8979-2031A44EBE73}"/>
              </a:ext>
            </a:extLst>
          </p:cNvPr>
          <p:cNvPicPr>
            <a:picLocks noChangeAspect="1"/>
          </p:cNvPicPr>
          <p:nvPr/>
        </p:nvPicPr>
        <p:blipFill rotWithShape="1">
          <a:blip r:embed="rId2"/>
          <a:srcRect t="5443"/>
          <a:stretch/>
        </p:blipFill>
        <p:spPr>
          <a:xfrm>
            <a:off x="0" y="657224"/>
            <a:ext cx="12192000" cy="5543551"/>
          </a:xfrm>
          <a:prstGeom prst="rect">
            <a:avLst/>
          </a:prstGeom>
        </p:spPr>
      </p:pic>
      <p:sp>
        <p:nvSpPr>
          <p:cNvPr id="3" name="Rectangle 2">
            <a:extLst>
              <a:ext uri="{FF2B5EF4-FFF2-40B4-BE49-F238E27FC236}">
                <a16:creationId xmlns:a16="http://schemas.microsoft.com/office/drawing/2014/main" id="{B52CE2EA-AADC-48D8-A81C-372AA1F26DC2}"/>
              </a:ext>
            </a:extLst>
          </p:cNvPr>
          <p:cNvSpPr/>
          <p:nvPr/>
        </p:nvSpPr>
        <p:spPr>
          <a:xfrm>
            <a:off x="6244331" y="158114"/>
            <a:ext cx="5852419" cy="369332"/>
          </a:xfrm>
          <a:prstGeom prst="rect">
            <a:avLst/>
          </a:prstGeom>
        </p:spPr>
        <p:txBody>
          <a:bodyPr wrap="square">
            <a:spAutoFit/>
          </a:bodyPr>
          <a:lstStyle/>
          <a:p>
            <a:r>
              <a:rPr lang="en-US" b="1" dirty="0">
                <a:solidFill>
                  <a:srgbClr val="C00000"/>
                </a:solidFill>
              </a:rPr>
              <a:t>The policy summary page gives an overview of the policy. </a:t>
            </a:r>
          </a:p>
        </p:txBody>
      </p:sp>
    </p:spTree>
    <p:extLst>
      <p:ext uri="{BB962C8B-B14F-4D97-AF65-F5344CB8AC3E}">
        <p14:creationId xmlns:p14="http://schemas.microsoft.com/office/powerpoint/2010/main" val="3095591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99989A-6823-44BD-8979-2031A44EBE73}"/>
              </a:ext>
            </a:extLst>
          </p:cNvPr>
          <p:cNvPicPr>
            <a:picLocks noChangeAspect="1"/>
          </p:cNvPicPr>
          <p:nvPr/>
        </p:nvPicPr>
        <p:blipFill rotWithShape="1">
          <a:blip r:embed="rId2"/>
          <a:srcRect t="5443"/>
          <a:stretch/>
        </p:blipFill>
        <p:spPr>
          <a:xfrm>
            <a:off x="0" y="657224"/>
            <a:ext cx="12192000" cy="5543551"/>
          </a:xfrm>
          <a:prstGeom prst="rect">
            <a:avLst/>
          </a:prstGeom>
        </p:spPr>
      </p:pic>
      <p:sp>
        <p:nvSpPr>
          <p:cNvPr id="3" name="Rectangle 2">
            <a:extLst>
              <a:ext uri="{FF2B5EF4-FFF2-40B4-BE49-F238E27FC236}">
                <a16:creationId xmlns:a16="http://schemas.microsoft.com/office/drawing/2014/main" id="{B52CE2EA-AADC-48D8-A81C-372AA1F26DC2}"/>
              </a:ext>
            </a:extLst>
          </p:cNvPr>
          <p:cNvSpPr/>
          <p:nvPr/>
        </p:nvSpPr>
        <p:spPr>
          <a:xfrm>
            <a:off x="6234806" y="152280"/>
            <a:ext cx="5852419" cy="307777"/>
          </a:xfrm>
          <a:prstGeom prst="rect">
            <a:avLst/>
          </a:prstGeom>
        </p:spPr>
        <p:txBody>
          <a:bodyPr wrap="square">
            <a:spAutoFit/>
          </a:bodyPr>
          <a:lstStyle/>
          <a:p>
            <a:r>
              <a:rPr lang="en-US" sz="1400" b="1" dirty="0">
                <a:solidFill>
                  <a:srgbClr val="C00000"/>
                </a:solidFill>
              </a:rPr>
              <a:t>Click here to upload policy forms, such as proof for discounts.  </a:t>
            </a:r>
          </a:p>
        </p:txBody>
      </p:sp>
      <p:cxnSp>
        <p:nvCxnSpPr>
          <p:cNvPr id="4" name="Straight Arrow Connector 3">
            <a:extLst>
              <a:ext uri="{FF2B5EF4-FFF2-40B4-BE49-F238E27FC236}">
                <a16:creationId xmlns:a16="http://schemas.microsoft.com/office/drawing/2014/main" id="{EAB79C0E-270A-44AF-9A0C-433EE47E2C02}"/>
              </a:ext>
            </a:extLst>
          </p:cNvPr>
          <p:cNvCxnSpPr>
            <a:cxnSpLocks/>
          </p:cNvCxnSpPr>
          <p:nvPr/>
        </p:nvCxnSpPr>
        <p:spPr>
          <a:xfrm>
            <a:off x="9144000" y="504825"/>
            <a:ext cx="1428750" cy="533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29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99989A-6823-44BD-8979-2031A44EBE73}"/>
              </a:ext>
            </a:extLst>
          </p:cNvPr>
          <p:cNvPicPr>
            <a:picLocks noChangeAspect="1"/>
          </p:cNvPicPr>
          <p:nvPr/>
        </p:nvPicPr>
        <p:blipFill rotWithShape="1">
          <a:blip r:embed="rId2"/>
          <a:srcRect t="5443"/>
          <a:stretch/>
        </p:blipFill>
        <p:spPr>
          <a:xfrm>
            <a:off x="0" y="657224"/>
            <a:ext cx="12192000" cy="5543551"/>
          </a:xfrm>
          <a:prstGeom prst="rect">
            <a:avLst/>
          </a:prstGeom>
        </p:spPr>
      </p:pic>
      <p:sp>
        <p:nvSpPr>
          <p:cNvPr id="3" name="Rectangle 2">
            <a:extLst>
              <a:ext uri="{FF2B5EF4-FFF2-40B4-BE49-F238E27FC236}">
                <a16:creationId xmlns:a16="http://schemas.microsoft.com/office/drawing/2014/main" id="{B52CE2EA-AADC-48D8-A81C-372AA1F26DC2}"/>
              </a:ext>
            </a:extLst>
          </p:cNvPr>
          <p:cNvSpPr/>
          <p:nvPr/>
        </p:nvSpPr>
        <p:spPr>
          <a:xfrm>
            <a:off x="7949306" y="152280"/>
            <a:ext cx="2537719" cy="307777"/>
          </a:xfrm>
          <a:prstGeom prst="rect">
            <a:avLst/>
          </a:prstGeom>
        </p:spPr>
        <p:txBody>
          <a:bodyPr wrap="square">
            <a:spAutoFit/>
          </a:bodyPr>
          <a:lstStyle/>
          <a:p>
            <a:r>
              <a:rPr lang="en-US" sz="1400" b="1" dirty="0">
                <a:solidFill>
                  <a:srgbClr val="C00000"/>
                </a:solidFill>
              </a:rPr>
              <a:t>Click here to make a payment.  </a:t>
            </a:r>
          </a:p>
        </p:txBody>
      </p:sp>
      <p:cxnSp>
        <p:nvCxnSpPr>
          <p:cNvPr id="4" name="Straight Arrow Connector 3">
            <a:extLst>
              <a:ext uri="{FF2B5EF4-FFF2-40B4-BE49-F238E27FC236}">
                <a16:creationId xmlns:a16="http://schemas.microsoft.com/office/drawing/2014/main" id="{EAB79C0E-270A-44AF-9A0C-433EE47E2C02}"/>
              </a:ext>
            </a:extLst>
          </p:cNvPr>
          <p:cNvCxnSpPr>
            <a:cxnSpLocks/>
          </p:cNvCxnSpPr>
          <p:nvPr/>
        </p:nvCxnSpPr>
        <p:spPr>
          <a:xfrm>
            <a:off x="9772650" y="504825"/>
            <a:ext cx="1428750" cy="533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581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99989A-6823-44BD-8979-2031A44EBE73}"/>
              </a:ext>
            </a:extLst>
          </p:cNvPr>
          <p:cNvPicPr>
            <a:picLocks noChangeAspect="1"/>
          </p:cNvPicPr>
          <p:nvPr/>
        </p:nvPicPr>
        <p:blipFill rotWithShape="1">
          <a:blip r:embed="rId2"/>
          <a:srcRect t="5443"/>
          <a:stretch/>
        </p:blipFill>
        <p:spPr>
          <a:xfrm>
            <a:off x="0" y="657224"/>
            <a:ext cx="12192000" cy="5543551"/>
          </a:xfrm>
          <a:prstGeom prst="rect">
            <a:avLst/>
          </a:prstGeom>
        </p:spPr>
      </p:pic>
      <p:sp>
        <p:nvSpPr>
          <p:cNvPr id="3" name="Rectangle 2">
            <a:extLst>
              <a:ext uri="{FF2B5EF4-FFF2-40B4-BE49-F238E27FC236}">
                <a16:creationId xmlns:a16="http://schemas.microsoft.com/office/drawing/2014/main" id="{B52CE2EA-AADC-48D8-A81C-372AA1F26DC2}"/>
              </a:ext>
            </a:extLst>
          </p:cNvPr>
          <p:cNvSpPr/>
          <p:nvPr/>
        </p:nvSpPr>
        <p:spPr>
          <a:xfrm>
            <a:off x="7949306" y="152280"/>
            <a:ext cx="3128269" cy="307777"/>
          </a:xfrm>
          <a:prstGeom prst="rect">
            <a:avLst/>
          </a:prstGeom>
        </p:spPr>
        <p:txBody>
          <a:bodyPr wrap="square">
            <a:spAutoFit/>
          </a:bodyPr>
          <a:lstStyle/>
          <a:p>
            <a:r>
              <a:rPr lang="en-US" sz="1400" b="1" dirty="0">
                <a:solidFill>
                  <a:srgbClr val="C00000"/>
                </a:solidFill>
              </a:rPr>
              <a:t>Click here to make an endorsement </a:t>
            </a:r>
          </a:p>
        </p:txBody>
      </p:sp>
      <p:cxnSp>
        <p:nvCxnSpPr>
          <p:cNvPr id="4" name="Straight Arrow Connector 3">
            <a:extLst>
              <a:ext uri="{FF2B5EF4-FFF2-40B4-BE49-F238E27FC236}">
                <a16:creationId xmlns:a16="http://schemas.microsoft.com/office/drawing/2014/main" id="{EAB79C0E-270A-44AF-9A0C-433EE47E2C02}"/>
              </a:ext>
            </a:extLst>
          </p:cNvPr>
          <p:cNvCxnSpPr>
            <a:cxnSpLocks/>
          </p:cNvCxnSpPr>
          <p:nvPr/>
        </p:nvCxnSpPr>
        <p:spPr>
          <a:xfrm>
            <a:off x="10306050" y="504825"/>
            <a:ext cx="1428750" cy="533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757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9B83F6-05A1-46DC-8867-E9A7EFC27E56}"/>
              </a:ext>
            </a:extLst>
          </p:cNvPr>
          <p:cNvPicPr>
            <a:picLocks noChangeAspect="1"/>
          </p:cNvPicPr>
          <p:nvPr/>
        </p:nvPicPr>
        <p:blipFill>
          <a:blip r:embed="rId2"/>
          <a:stretch>
            <a:fillRect/>
          </a:stretch>
        </p:blipFill>
        <p:spPr>
          <a:xfrm>
            <a:off x="0" y="644199"/>
            <a:ext cx="12192000" cy="5874401"/>
          </a:xfrm>
          <a:prstGeom prst="rect">
            <a:avLst/>
          </a:prstGeom>
        </p:spPr>
      </p:pic>
      <p:cxnSp>
        <p:nvCxnSpPr>
          <p:cNvPr id="3" name="Straight Arrow Connector 2">
            <a:extLst>
              <a:ext uri="{FF2B5EF4-FFF2-40B4-BE49-F238E27FC236}">
                <a16:creationId xmlns:a16="http://schemas.microsoft.com/office/drawing/2014/main" id="{9B51D49E-C9CD-4106-9B1E-B7C88429EFD8}"/>
              </a:ext>
            </a:extLst>
          </p:cNvPr>
          <p:cNvCxnSpPr>
            <a:cxnSpLocks/>
          </p:cNvCxnSpPr>
          <p:nvPr/>
        </p:nvCxnSpPr>
        <p:spPr>
          <a:xfrm flipH="1" flipV="1">
            <a:off x="2562225" y="1724025"/>
            <a:ext cx="952500" cy="14382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661070A-E9CE-4F5F-AFC4-CDA4F1E88202}"/>
              </a:ext>
            </a:extLst>
          </p:cNvPr>
          <p:cNvSpPr/>
          <p:nvPr/>
        </p:nvSpPr>
        <p:spPr>
          <a:xfrm>
            <a:off x="2967731" y="3181230"/>
            <a:ext cx="3128269" cy="307777"/>
          </a:xfrm>
          <a:prstGeom prst="rect">
            <a:avLst/>
          </a:prstGeom>
        </p:spPr>
        <p:txBody>
          <a:bodyPr wrap="square">
            <a:spAutoFit/>
          </a:bodyPr>
          <a:lstStyle/>
          <a:p>
            <a:r>
              <a:rPr lang="en-US" sz="1400" b="1" dirty="0">
                <a:solidFill>
                  <a:srgbClr val="FF0000"/>
                </a:solidFill>
              </a:rPr>
              <a:t>Enter in the endorsement effective date </a:t>
            </a:r>
          </a:p>
        </p:txBody>
      </p:sp>
      <p:cxnSp>
        <p:nvCxnSpPr>
          <p:cNvPr id="12" name="Straight Arrow Connector 11">
            <a:extLst>
              <a:ext uri="{FF2B5EF4-FFF2-40B4-BE49-F238E27FC236}">
                <a16:creationId xmlns:a16="http://schemas.microsoft.com/office/drawing/2014/main" id="{498851B1-1C24-4724-826A-D0E1A18920F0}"/>
              </a:ext>
            </a:extLst>
          </p:cNvPr>
          <p:cNvCxnSpPr>
            <a:cxnSpLocks/>
          </p:cNvCxnSpPr>
          <p:nvPr/>
        </p:nvCxnSpPr>
        <p:spPr>
          <a:xfrm flipH="1" flipV="1">
            <a:off x="6296025" y="2352676"/>
            <a:ext cx="428625" cy="5333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8DEA847-0244-4182-8199-59F2121CAD85}"/>
              </a:ext>
            </a:extLst>
          </p:cNvPr>
          <p:cNvSpPr/>
          <p:nvPr/>
        </p:nvSpPr>
        <p:spPr>
          <a:xfrm>
            <a:off x="6377681" y="2849225"/>
            <a:ext cx="3128269" cy="954107"/>
          </a:xfrm>
          <a:prstGeom prst="rect">
            <a:avLst/>
          </a:prstGeom>
        </p:spPr>
        <p:txBody>
          <a:bodyPr wrap="square">
            <a:spAutoFit/>
          </a:bodyPr>
          <a:lstStyle/>
          <a:p>
            <a:r>
              <a:rPr lang="en-US" sz="1400" b="1" dirty="0">
                <a:solidFill>
                  <a:srgbClr val="FF0000"/>
                </a:solidFill>
              </a:rPr>
              <a:t>Recurring billing can be added or removed here. This is also where you would go to change the insured’s account information. </a:t>
            </a:r>
          </a:p>
        </p:txBody>
      </p:sp>
      <p:sp>
        <p:nvSpPr>
          <p:cNvPr id="15" name="Rectangle 14">
            <a:extLst>
              <a:ext uri="{FF2B5EF4-FFF2-40B4-BE49-F238E27FC236}">
                <a16:creationId xmlns:a16="http://schemas.microsoft.com/office/drawing/2014/main" id="{A4F84614-3282-4E07-BE1D-BACEB4CA47B2}"/>
              </a:ext>
            </a:extLst>
          </p:cNvPr>
          <p:cNvSpPr/>
          <p:nvPr/>
        </p:nvSpPr>
        <p:spPr>
          <a:xfrm>
            <a:off x="9120881" y="77790"/>
            <a:ext cx="2537719" cy="523220"/>
          </a:xfrm>
          <a:prstGeom prst="rect">
            <a:avLst/>
          </a:prstGeom>
        </p:spPr>
        <p:txBody>
          <a:bodyPr wrap="square">
            <a:spAutoFit/>
          </a:bodyPr>
          <a:lstStyle/>
          <a:p>
            <a:r>
              <a:rPr lang="en-US" sz="2800" b="1" dirty="0">
                <a:solidFill>
                  <a:srgbClr val="C00000"/>
                </a:solidFill>
              </a:rPr>
              <a:t>Endorsements</a:t>
            </a:r>
          </a:p>
        </p:txBody>
      </p:sp>
    </p:spTree>
    <p:extLst>
      <p:ext uri="{BB962C8B-B14F-4D97-AF65-F5344CB8AC3E}">
        <p14:creationId xmlns:p14="http://schemas.microsoft.com/office/powerpoint/2010/main" val="1456775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A6CB70-E887-4C64-828C-7610A42D25E6}"/>
              </a:ext>
            </a:extLst>
          </p:cNvPr>
          <p:cNvPicPr>
            <a:picLocks noChangeAspect="1"/>
          </p:cNvPicPr>
          <p:nvPr/>
        </p:nvPicPr>
        <p:blipFill>
          <a:blip r:embed="rId2"/>
          <a:stretch>
            <a:fillRect/>
          </a:stretch>
        </p:blipFill>
        <p:spPr>
          <a:xfrm>
            <a:off x="0" y="657602"/>
            <a:ext cx="12192000" cy="5866646"/>
          </a:xfrm>
          <a:prstGeom prst="rect">
            <a:avLst/>
          </a:prstGeom>
        </p:spPr>
      </p:pic>
      <p:sp>
        <p:nvSpPr>
          <p:cNvPr id="8" name="Rectangle 7">
            <a:extLst>
              <a:ext uri="{FF2B5EF4-FFF2-40B4-BE49-F238E27FC236}">
                <a16:creationId xmlns:a16="http://schemas.microsoft.com/office/drawing/2014/main" id="{4A8A1F45-7B08-4A15-BDC1-6E74291A5A35}"/>
              </a:ext>
            </a:extLst>
          </p:cNvPr>
          <p:cNvSpPr/>
          <p:nvPr/>
        </p:nvSpPr>
        <p:spPr>
          <a:xfrm>
            <a:off x="2548631" y="2796319"/>
            <a:ext cx="3128269" cy="1815882"/>
          </a:xfrm>
          <a:prstGeom prst="rect">
            <a:avLst/>
          </a:prstGeom>
        </p:spPr>
        <p:txBody>
          <a:bodyPr wrap="square">
            <a:spAutoFit/>
          </a:bodyPr>
          <a:lstStyle/>
          <a:p>
            <a:r>
              <a:rPr lang="en-US" sz="1400" b="1" dirty="0">
                <a:solidFill>
                  <a:srgbClr val="FF0000"/>
                </a:solidFill>
              </a:rPr>
              <a:t>Use the Vehicle Tab to add or remove a vehicle. </a:t>
            </a:r>
          </a:p>
          <a:p>
            <a:r>
              <a:rPr lang="en-US" sz="1400" b="1" dirty="0">
                <a:solidFill>
                  <a:srgbClr val="FF0000"/>
                </a:solidFill>
              </a:rPr>
              <a:t>Use the Driver Tab to add or remove a driver. </a:t>
            </a:r>
          </a:p>
          <a:p>
            <a:r>
              <a:rPr lang="en-US" sz="1400" b="1" dirty="0">
                <a:solidFill>
                  <a:srgbClr val="FF0000"/>
                </a:solidFill>
              </a:rPr>
              <a:t>Use the Coverage Tab to add or remove coverage. </a:t>
            </a:r>
          </a:p>
          <a:p>
            <a:endParaRPr lang="en-US" sz="1400" b="1" dirty="0">
              <a:solidFill>
                <a:srgbClr val="FF0000"/>
              </a:solidFill>
            </a:endParaRPr>
          </a:p>
          <a:p>
            <a:endParaRPr lang="en-US" sz="1400" b="1" dirty="0">
              <a:solidFill>
                <a:srgbClr val="FF0000"/>
              </a:solidFill>
            </a:endParaRPr>
          </a:p>
        </p:txBody>
      </p:sp>
      <p:sp>
        <p:nvSpPr>
          <p:cNvPr id="11" name="Right Brace 10">
            <a:extLst>
              <a:ext uri="{FF2B5EF4-FFF2-40B4-BE49-F238E27FC236}">
                <a16:creationId xmlns:a16="http://schemas.microsoft.com/office/drawing/2014/main" id="{66B9805A-8D7B-4784-A52C-AE7DF1C2D93D}"/>
              </a:ext>
            </a:extLst>
          </p:cNvPr>
          <p:cNvSpPr/>
          <p:nvPr/>
        </p:nvSpPr>
        <p:spPr>
          <a:xfrm rot="5400000">
            <a:off x="1740345" y="578998"/>
            <a:ext cx="1438278" cy="2815331"/>
          </a:xfrm>
          <a:prstGeom prst="rightBrace">
            <a:avLst>
              <a:gd name="adj1" fmla="val 147925"/>
              <a:gd name="adj2" fmla="val 3963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8A6E83FD-1565-47D4-8274-7F5514964A9F}"/>
              </a:ext>
            </a:extLst>
          </p:cNvPr>
          <p:cNvCxnSpPr>
            <a:cxnSpLocks/>
          </p:cNvCxnSpPr>
          <p:nvPr/>
        </p:nvCxnSpPr>
        <p:spPr>
          <a:xfrm flipV="1">
            <a:off x="9696450" y="1187298"/>
            <a:ext cx="786507" cy="12320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EB9D78C-9AFE-4D6F-816D-25C279EFA7C2}"/>
              </a:ext>
            </a:extLst>
          </p:cNvPr>
          <p:cNvSpPr/>
          <p:nvPr/>
        </p:nvSpPr>
        <p:spPr>
          <a:xfrm>
            <a:off x="8225531" y="2521059"/>
            <a:ext cx="3128269" cy="1169551"/>
          </a:xfrm>
          <a:prstGeom prst="rect">
            <a:avLst/>
          </a:prstGeom>
        </p:spPr>
        <p:txBody>
          <a:bodyPr wrap="square">
            <a:spAutoFit/>
          </a:bodyPr>
          <a:lstStyle/>
          <a:p>
            <a:r>
              <a:rPr lang="en-US" sz="1400" b="1" dirty="0">
                <a:solidFill>
                  <a:srgbClr val="FF0000"/>
                </a:solidFill>
              </a:rPr>
              <a:t>After you have made the client’s requested changes, click rate to see how the premium will be affected. </a:t>
            </a:r>
          </a:p>
          <a:p>
            <a:endParaRPr lang="en-US" sz="1400" b="1" dirty="0">
              <a:solidFill>
                <a:srgbClr val="FF0000"/>
              </a:solidFill>
            </a:endParaRPr>
          </a:p>
          <a:p>
            <a:endParaRPr lang="en-US" sz="1400" b="1" dirty="0">
              <a:solidFill>
                <a:srgbClr val="FF0000"/>
              </a:solidFill>
            </a:endParaRPr>
          </a:p>
        </p:txBody>
      </p:sp>
    </p:spTree>
    <p:extLst>
      <p:ext uri="{BB962C8B-B14F-4D97-AF65-F5344CB8AC3E}">
        <p14:creationId xmlns:p14="http://schemas.microsoft.com/office/powerpoint/2010/main" val="2151203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18C3DA9-A7A2-4FB7-8D80-5759F039A9ED}"/>
              </a:ext>
            </a:extLst>
          </p:cNvPr>
          <p:cNvPicPr>
            <a:picLocks noChangeAspect="1"/>
          </p:cNvPicPr>
          <p:nvPr/>
        </p:nvPicPr>
        <p:blipFill rotWithShape="1">
          <a:blip r:embed="rId3"/>
          <a:srcRect b="10593"/>
          <a:stretch/>
        </p:blipFill>
        <p:spPr>
          <a:xfrm>
            <a:off x="0" y="697080"/>
            <a:ext cx="12192000" cy="5749590"/>
          </a:xfrm>
          <a:prstGeom prst="rect">
            <a:avLst/>
          </a:prstGeom>
        </p:spPr>
      </p:pic>
      <p:cxnSp>
        <p:nvCxnSpPr>
          <p:cNvPr id="4" name="Straight Arrow Connector 3">
            <a:extLst>
              <a:ext uri="{FF2B5EF4-FFF2-40B4-BE49-F238E27FC236}">
                <a16:creationId xmlns:a16="http://schemas.microsoft.com/office/drawing/2014/main" id="{824BD902-4D5C-4534-8E4E-E09F885C8702}"/>
              </a:ext>
            </a:extLst>
          </p:cNvPr>
          <p:cNvCxnSpPr>
            <a:cxnSpLocks/>
          </p:cNvCxnSpPr>
          <p:nvPr/>
        </p:nvCxnSpPr>
        <p:spPr>
          <a:xfrm>
            <a:off x="4953000" y="2057400"/>
            <a:ext cx="971550" cy="3143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98D5DCD-DE2A-4933-83A9-647C487938B7}"/>
              </a:ext>
            </a:extLst>
          </p:cNvPr>
          <p:cNvSpPr/>
          <p:nvPr/>
        </p:nvSpPr>
        <p:spPr>
          <a:xfrm>
            <a:off x="2521394" y="1925360"/>
            <a:ext cx="2914650" cy="1231106"/>
          </a:xfrm>
          <a:prstGeom prst="rect">
            <a:avLst/>
          </a:prstGeom>
        </p:spPr>
        <p:txBody>
          <a:bodyPr wrap="square">
            <a:spAutoFit/>
          </a:bodyPr>
          <a:lstStyle/>
          <a:p>
            <a:r>
              <a:rPr lang="en-US" sz="1200" b="1" dirty="0">
                <a:solidFill>
                  <a:srgbClr val="FF0000"/>
                </a:solidFill>
              </a:rPr>
              <a:t>This is the total amount of premium increase (or decrease) that will be divided up between the remaining payments detailed below. </a:t>
            </a:r>
          </a:p>
          <a:p>
            <a:endParaRPr lang="en-US" sz="1200" b="1" dirty="0">
              <a:solidFill>
                <a:srgbClr val="FF0000"/>
              </a:solidFill>
            </a:endParaRPr>
          </a:p>
          <a:p>
            <a:endParaRPr lang="en-US" sz="1400" b="1" dirty="0">
              <a:solidFill>
                <a:srgbClr val="FF0000"/>
              </a:solidFill>
            </a:endParaRPr>
          </a:p>
        </p:txBody>
      </p:sp>
      <p:sp>
        <p:nvSpPr>
          <p:cNvPr id="10" name="Rectangle 9">
            <a:extLst>
              <a:ext uri="{FF2B5EF4-FFF2-40B4-BE49-F238E27FC236}">
                <a16:creationId xmlns:a16="http://schemas.microsoft.com/office/drawing/2014/main" id="{05073E8A-6C48-4CFA-A04C-C0BCD9EDB69D}"/>
              </a:ext>
            </a:extLst>
          </p:cNvPr>
          <p:cNvSpPr/>
          <p:nvPr/>
        </p:nvSpPr>
        <p:spPr>
          <a:xfrm>
            <a:off x="6886575" y="4933951"/>
            <a:ext cx="3369818" cy="1415772"/>
          </a:xfrm>
          <a:prstGeom prst="rect">
            <a:avLst/>
          </a:prstGeom>
        </p:spPr>
        <p:txBody>
          <a:bodyPr wrap="square">
            <a:spAutoFit/>
          </a:bodyPr>
          <a:lstStyle/>
          <a:p>
            <a:r>
              <a:rPr lang="en-US" sz="1200" b="1" dirty="0">
                <a:solidFill>
                  <a:srgbClr val="FF0000"/>
                </a:solidFill>
              </a:rPr>
              <a:t>For a policy premium increase, there will typically be an amount due to the time of the endorsement as shown here. </a:t>
            </a:r>
          </a:p>
          <a:p>
            <a:r>
              <a:rPr lang="en-US" sz="1200" b="1" dirty="0">
                <a:solidFill>
                  <a:srgbClr val="FF0000"/>
                </a:solidFill>
              </a:rPr>
              <a:t>For a decrease, there will be an amount immediately refunded, which will be deducted from the next payment.  </a:t>
            </a:r>
          </a:p>
          <a:p>
            <a:endParaRPr lang="en-US" sz="1400" b="1" dirty="0">
              <a:solidFill>
                <a:srgbClr val="FF0000"/>
              </a:solidFill>
            </a:endParaRPr>
          </a:p>
        </p:txBody>
      </p:sp>
      <p:cxnSp>
        <p:nvCxnSpPr>
          <p:cNvPr id="14" name="Straight Arrow Connector 13">
            <a:extLst>
              <a:ext uri="{FF2B5EF4-FFF2-40B4-BE49-F238E27FC236}">
                <a16:creationId xmlns:a16="http://schemas.microsoft.com/office/drawing/2014/main" id="{0513398C-DDFA-4B87-9486-7F1E714E91CD}"/>
              </a:ext>
            </a:extLst>
          </p:cNvPr>
          <p:cNvCxnSpPr>
            <a:cxnSpLocks/>
          </p:cNvCxnSpPr>
          <p:nvPr/>
        </p:nvCxnSpPr>
        <p:spPr>
          <a:xfrm flipH="1" flipV="1">
            <a:off x="6276975" y="2647815"/>
            <a:ext cx="1771650" cy="22861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6F7D75B-8D92-4695-A634-FCF1684EA051}"/>
              </a:ext>
            </a:extLst>
          </p:cNvPr>
          <p:cNvCxnSpPr>
            <a:cxnSpLocks/>
          </p:cNvCxnSpPr>
          <p:nvPr/>
        </p:nvCxnSpPr>
        <p:spPr>
          <a:xfrm>
            <a:off x="3171825" y="4300539"/>
            <a:ext cx="12858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E301E55-799E-4599-A269-7C0BE0C5E6DA}"/>
              </a:ext>
            </a:extLst>
          </p:cNvPr>
          <p:cNvCxnSpPr>
            <a:cxnSpLocks/>
          </p:cNvCxnSpPr>
          <p:nvPr/>
        </p:nvCxnSpPr>
        <p:spPr>
          <a:xfrm>
            <a:off x="3171825" y="2743200"/>
            <a:ext cx="0" cy="15573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ight Brace 37">
            <a:extLst>
              <a:ext uri="{FF2B5EF4-FFF2-40B4-BE49-F238E27FC236}">
                <a16:creationId xmlns:a16="http://schemas.microsoft.com/office/drawing/2014/main" id="{D20CACCE-30B1-4E57-99BF-4DCF4D450B11}"/>
              </a:ext>
            </a:extLst>
          </p:cNvPr>
          <p:cNvSpPr/>
          <p:nvPr/>
        </p:nvSpPr>
        <p:spPr>
          <a:xfrm>
            <a:off x="10012490" y="1464132"/>
            <a:ext cx="367888" cy="1079044"/>
          </a:xfrm>
          <a:prstGeom prst="rightBrace">
            <a:avLst>
              <a:gd name="adj1" fmla="val 27715"/>
              <a:gd name="adj2" fmla="val 50528"/>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38">
            <a:extLst>
              <a:ext uri="{FF2B5EF4-FFF2-40B4-BE49-F238E27FC236}">
                <a16:creationId xmlns:a16="http://schemas.microsoft.com/office/drawing/2014/main" id="{920F4BB8-1C60-4370-A2C9-45EA80A9D11A}"/>
              </a:ext>
            </a:extLst>
          </p:cNvPr>
          <p:cNvSpPr/>
          <p:nvPr/>
        </p:nvSpPr>
        <p:spPr>
          <a:xfrm>
            <a:off x="10380377" y="1373625"/>
            <a:ext cx="1771650" cy="2339102"/>
          </a:xfrm>
          <a:prstGeom prst="rect">
            <a:avLst/>
          </a:prstGeom>
        </p:spPr>
        <p:txBody>
          <a:bodyPr wrap="square">
            <a:spAutoFit/>
          </a:bodyPr>
          <a:lstStyle/>
          <a:p>
            <a:r>
              <a:rPr lang="en-US" sz="1200" b="1" dirty="0">
                <a:solidFill>
                  <a:srgbClr val="FF0000"/>
                </a:solidFill>
              </a:rPr>
              <a:t>For a premium increase, use the options here to select the client’s desired payment option. If they choose not to make a payment, please advise the client that the policy will cancel within the next 7 days even if their next payment was not due yet. </a:t>
            </a:r>
          </a:p>
          <a:p>
            <a:endParaRPr lang="en-US" sz="1400" b="1" dirty="0">
              <a:solidFill>
                <a:srgbClr val="FF0000"/>
              </a:solidFill>
            </a:endParaRPr>
          </a:p>
        </p:txBody>
      </p:sp>
      <p:sp>
        <p:nvSpPr>
          <p:cNvPr id="40" name="Rectangle 39">
            <a:extLst>
              <a:ext uri="{FF2B5EF4-FFF2-40B4-BE49-F238E27FC236}">
                <a16:creationId xmlns:a16="http://schemas.microsoft.com/office/drawing/2014/main" id="{29A0E2C3-D3AB-42E9-AA7E-7F085275C174}"/>
              </a:ext>
            </a:extLst>
          </p:cNvPr>
          <p:cNvSpPr/>
          <p:nvPr/>
        </p:nvSpPr>
        <p:spPr>
          <a:xfrm>
            <a:off x="8656352" y="305654"/>
            <a:ext cx="3630898" cy="553998"/>
          </a:xfrm>
          <a:prstGeom prst="rect">
            <a:avLst/>
          </a:prstGeom>
        </p:spPr>
        <p:txBody>
          <a:bodyPr wrap="square">
            <a:spAutoFit/>
          </a:bodyPr>
          <a:lstStyle/>
          <a:p>
            <a:r>
              <a:rPr lang="en-US" sz="1600" b="1" dirty="0">
                <a:solidFill>
                  <a:srgbClr val="FF0000"/>
                </a:solidFill>
              </a:rPr>
              <a:t>Nothing is final until you click “Submit.” </a:t>
            </a:r>
          </a:p>
          <a:p>
            <a:endParaRPr lang="en-US" sz="1400" b="1" dirty="0">
              <a:solidFill>
                <a:srgbClr val="FF0000"/>
              </a:solidFill>
            </a:endParaRPr>
          </a:p>
        </p:txBody>
      </p:sp>
      <p:cxnSp>
        <p:nvCxnSpPr>
          <p:cNvPr id="41" name="Straight Arrow Connector 40">
            <a:extLst>
              <a:ext uri="{FF2B5EF4-FFF2-40B4-BE49-F238E27FC236}">
                <a16:creationId xmlns:a16="http://schemas.microsoft.com/office/drawing/2014/main" id="{6EFDD85C-F2BF-4AF9-A3DC-7A9F8752D900}"/>
              </a:ext>
            </a:extLst>
          </p:cNvPr>
          <p:cNvCxnSpPr>
            <a:cxnSpLocks/>
          </p:cNvCxnSpPr>
          <p:nvPr/>
        </p:nvCxnSpPr>
        <p:spPr>
          <a:xfrm flipH="1">
            <a:off x="11144250" y="582653"/>
            <a:ext cx="390525" cy="5127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79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5DA5CA-CD35-4BD0-8C8D-18327559BCAD}"/>
              </a:ext>
            </a:extLst>
          </p:cNvPr>
          <p:cNvSpPr>
            <a:spLocks noGrp="1"/>
          </p:cNvSpPr>
          <p:nvPr>
            <p:ph idx="1"/>
          </p:nvPr>
        </p:nvSpPr>
        <p:spPr>
          <a:xfrm>
            <a:off x="838200" y="1088506"/>
            <a:ext cx="10515600" cy="4351338"/>
          </a:xfrm>
        </p:spPr>
        <p:txBody>
          <a:bodyPr>
            <a:normAutofit fontScale="85000" lnSpcReduction="20000"/>
          </a:bodyPr>
          <a:lstStyle/>
          <a:p>
            <a:pPr marL="0" indent="0" algn="ctr">
              <a:buNone/>
            </a:pPr>
            <a:r>
              <a:rPr lang="en-US" sz="3500" b="1">
                <a:latin typeface="Open Sans" panose="020B0606030504020204" pitchFamily="34" charset="0"/>
                <a:ea typeface="Open Sans" panose="020B0606030504020204" pitchFamily="34" charset="0"/>
                <a:cs typeface="Open Sans" panose="020B0606030504020204" pitchFamily="34" charset="0"/>
              </a:rPr>
              <a:t>Coverages (Auto):</a:t>
            </a:r>
          </a:p>
          <a:p>
            <a:pPr marL="457200" indent="-457200">
              <a:buFont typeface="+mj-lt"/>
              <a:buAutoNum type="arabicPeriod"/>
            </a:pPr>
            <a:r>
              <a:rPr lang="en-US">
                <a:latin typeface="Open Sans" panose="020B0606030504020204" pitchFamily="34" charset="0"/>
                <a:ea typeface="Open Sans" panose="020B0606030504020204" pitchFamily="34" charset="0"/>
                <a:cs typeface="Open Sans" panose="020B0606030504020204" pitchFamily="34" charset="0"/>
              </a:rPr>
              <a:t>Comprehensive and Collision</a:t>
            </a:r>
          </a:p>
          <a:p>
            <a:pPr marL="457200" indent="-457200">
              <a:buFont typeface="+mj-lt"/>
              <a:buAutoNum type="arabicPeriod"/>
            </a:pPr>
            <a:r>
              <a:rPr lang="en-US">
                <a:latin typeface="Open Sans" panose="020B0606030504020204" pitchFamily="34" charset="0"/>
                <a:ea typeface="Open Sans" panose="020B0606030504020204" pitchFamily="34" charset="0"/>
                <a:cs typeface="Open Sans" panose="020B0606030504020204" pitchFamily="34" charset="0"/>
              </a:rPr>
              <a:t>Bodily Injury (BI)</a:t>
            </a:r>
          </a:p>
          <a:p>
            <a:pPr marL="457200" indent="-457200">
              <a:buFont typeface="+mj-lt"/>
              <a:buAutoNum type="arabicPeriod"/>
            </a:pPr>
            <a:r>
              <a:rPr lang="en-US">
                <a:latin typeface="Open Sans" panose="020B0606030504020204" pitchFamily="34" charset="0"/>
                <a:ea typeface="Open Sans" panose="020B0606030504020204" pitchFamily="34" charset="0"/>
                <a:cs typeface="Open Sans" panose="020B0606030504020204" pitchFamily="34" charset="0"/>
              </a:rPr>
              <a:t>Property Damage (PD)</a:t>
            </a:r>
          </a:p>
          <a:p>
            <a:pPr marL="457200" indent="-457200">
              <a:buFont typeface="+mj-lt"/>
              <a:buAutoNum type="arabicPeriod"/>
            </a:pPr>
            <a:r>
              <a:rPr lang="en-US">
                <a:latin typeface="Open Sans" panose="020B0606030504020204" pitchFamily="34" charset="0"/>
                <a:ea typeface="Open Sans" panose="020B0606030504020204" pitchFamily="34" charset="0"/>
                <a:cs typeface="Open Sans" panose="020B0606030504020204" pitchFamily="34" charset="0"/>
              </a:rPr>
              <a:t>Uninsured Motorist (UM)</a:t>
            </a:r>
          </a:p>
          <a:p>
            <a:pPr marL="457200" indent="-457200">
              <a:buFont typeface="+mj-lt"/>
              <a:buAutoNum type="arabicPeriod"/>
            </a:pPr>
            <a:r>
              <a:rPr lang="en-US">
                <a:latin typeface="Open Sans" panose="020B0606030504020204" pitchFamily="34" charset="0"/>
                <a:ea typeface="Open Sans" panose="020B0606030504020204" pitchFamily="34" charset="0"/>
                <a:cs typeface="Open Sans" panose="020B0606030504020204" pitchFamily="34" charset="0"/>
              </a:rPr>
              <a:t>Medical </a:t>
            </a:r>
          </a:p>
          <a:p>
            <a:pPr marL="457200" indent="-457200">
              <a:buFont typeface="+mj-lt"/>
              <a:buAutoNum type="arabicPeriod"/>
            </a:pPr>
            <a:r>
              <a:rPr lang="en-US">
                <a:latin typeface="Open Sans" panose="020B0606030504020204" pitchFamily="34" charset="0"/>
                <a:ea typeface="Open Sans" panose="020B0606030504020204" pitchFamily="34" charset="0"/>
                <a:cs typeface="Open Sans" panose="020B0606030504020204" pitchFamily="34" charset="0"/>
              </a:rPr>
              <a:t>Personal Injury Protection (PIP) </a:t>
            </a:r>
          </a:p>
          <a:p>
            <a:pPr marL="457200" indent="-457200">
              <a:buFont typeface="+mj-lt"/>
              <a:buAutoNum type="arabicPeriod"/>
            </a:pPr>
            <a:r>
              <a:rPr lang="en-US">
                <a:latin typeface="Open Sans" panose="020B0606030504020204" pitchFamily="34" charset="0"/>
                <a:ea typeface="Open Sans" panose="020B0606030504020204" pitchFamily="34" charset="0"/>
                <a:cs typeface="Open Sans" panose="020B0606030504020204" pitchFamily="34" charset="0"/>
              </a:rPr>
              <a:t>AD&amp;D (Accidental Death and Dismemberment)</a:t>
            </a:r>
          </a:p>
          <a:p>
            <a:pPr marL="457200" indent="-457200">
              <a:buFont typeface="+mj-lt"/>
              <a:buAutoNum type="arabicPeriod"/>
            </a:pPr>
            <a:r>
              <a:rPr lang="en-US">
                <a:latin typeface="Open Sans" panose="020B0606030504020204" pitchFamily="34" charset="0"/>
                <a:ea typeface="Open Sans" panose="020B0606030504020204" pitchFamily="34" charset="0"/>
                <a:cs typeface="Open Sans" panose="020B0606030504020204" pitchFamily="34" charset="0"/>
              </a:rPr>
              <a:t>Roadside coverage (Reimbursement up to $75 per incident) </a:t>
            </a:r>
          </a:p>
          <a:p>
            <a:pPr marL="457200" indent="-457200">
              <a:buFont typeface="+mj-lt"/>
              <a:buAutoNum type="arabicPeriod"/>
            </a:pPr>
            <a:r>
              <a:rPr lang="en-US">
                <a:latin typeface="Open Sans" panose="020B0606030504020204" pitchFamily="34" charset="0"/>
                <a:ea typeface="Open Sans" panose="020B0606030504020204" pitchFamily="34" charset="0"/>
                <a:cs typeface="Open Sans" panose="020B0606030504020204" pitchFamily="34" charset="0"/>
              </a:rPr>
              <a:t>Additional coverages offered (see Underwriting Manual for state specific information)</a:t>
            </a:r>
          </a:p>
          <a:p>
            <a:pPr marL="0" indent="0">
              <a:buNone/>
            </a:pPr>
            <a:endParaRPr lang="en-US"/>
          </a:p>
        </p:txBody>
      </p:sp>
    </p:spTree>
    <p:extLst>
      <p:ext uri="{BB962C8B-B14F-4D97-AF65-F5344CB8AC3E}">
        <p14:creationId xmlns:p14="http://schemas.microsoft.com/office/powerpoint/2010/main" val="2930628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AEF4F2C-5127-4D62-91BD-3B7C774A13E9}"/>
              </a:ext>
            </a:extLst>
          </p:cNvPr>
          <p:cNvPicPr>
            <a:picLocks noChangeAspect="1"/>
          </p:cNvPicPr>
          <p:nvPr/>
        </p:nvPicPr>
        <p:blipFill rotWithShape="1">
          <a:blip r:embed="rId2"/>
          <a:srcRect b="2879"/>
          <a:stretch/>
        </p:blipFill>
        <p:spPr>
          <a:xfrm>
            <a:off x="0" y="657030"/>
            <a:ext cx="12192000" cy="5791395"/>
          </a:xfrm>
          <a:prstGeom prst="rect">
            <a:avLst/>
          </a:prstGeom>
        </p:spPr>
      </p:pic>
      <p:cxnSp>
        <p:nvCxnSpPr>
          <p:cNvPr id="16" name="Straight Arrow Connector 15">
            <a:extLst>
              <a:ext uri="{FF2B5EF4-FFF2-40B4-BE49-F238E27FC236}">
                <a16:creationId xmlns:a16="http://schemas.microsoft.com/office/drawing/2014/main" id="{D84CEC10-29A7-452A-81D6-ED8989FCBF4E}"/>
              </a:ext>
            </a:extLst>
          </p:cNvPr>
          <p:cNvCxnSpPr>
            <a:cxnSpLocks/>
          </p:cNvCxnSpPr>
          <p:nvPr/>
        </p:nvCxnSpPr>
        <p:spPr>
          <a:xfrm flipV="1">
            <a:off x="10925175" y="3267075"/>
            <a:ext cx="622407" cy="6667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BDA7E93-6BF9-43EC-B669-7D2D9CA1D3AF}"/>
              </a:ext>
            </a:extLst>
          </p:cNvPr>
          <p:cNvSpPr/>
          <p:nvPr/>
        </p:nvSpPr>
        <p:spPr>
          <a:xfrm>
            <a:off x="9050473" y="3933825"/>
            <a:ext cx="2744759" cy="954107"/>
          </a:xfrm>
          <a:prstGeom prst="rect">
            <a:avLst/>
          </a:prstGeom>
        </p:spPr>
        <p:txBody>
          <a:bodyPr wrap="square">
            <a:spAutoFit/>
          </a:bodyPr>
          <a:lstStyle/>
          <a:p>
            <a:r>
              <a:rPr lang="en-US" sz="1400" dirty="0"/>
              <a:t>You can access and resend policy documents by opening this dropdown menu under the “Documents” tab.  </a:t>
            </a:r>
          </a:p>
        </p:txBody>
      </p:sp>
    </p:spTree>
    <p:extLst>
      <p:ext uri="{BB962C8B-B14F-4D97-AF65-F5344CB8AC3E}">
        <p14:creationId xmlns:p14="http://schemas.microsoft.com/office/powerpoint/2010/main" val="149401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C8624F8-6215-011D-3B95-20D24560C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172" y="743095"/>
            <a:ext cx="5970197" cy="206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F5BB4A18-4803-503D-22E1-D53FA7B4A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267" y="2879348"/>
            <a:ext cx="6633557" cy="35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9263DAA-1D63-F07D-4F36-E91A657CC912}"/>
              </a:ext>
            </a:extLst>
          </p:cNvPr>
          <p:cNvSpPr txBox="1"/>
          <p:nvPr/>
        </p:nvSpPr>
        <p:spPr>
          <a:xfrm>
            <a:off x="498764" y="762092"/>
            <a:ext cx="4438996" cy="2308324"/>
          </a:xfrm>
          <a:prstGeom prst="rect">
            <a:avLst/>
          </a:prstGeom>
          <a:noFill/>
        </p:spPr>
        <p:txBody>
          <a:bodyPr wrap="square" rtlCol="0">
            <a:spAutoFit/>
          </a:bodyPr>
          <a:lstStyle/>
          <a:p>
            <a:r>
              <a:rPr lang="en-US" b="1" u="sng" dirty="0"/>
              <a:t>Quoting Renters:</a:t>
            </a:r>
          </a:p>
          <a:p>
            <a:endParaRPr lang="en-US" dirty="0"/>
          </a:p>
          <a:p>
            <a:r>
              <a:rPr lang="en-US" dirty="0"/>
              <a:t>1. If Quoting a standalone Renters policy, you will simply click the drop down next to quote on agent central (home page) and select ‘New Renters Quote’. From there you will be guided through a quick and easy process to quote and bind the policy.</a:t>
            </a:r>
          </a:p>
        </p:txBody>
      </p:sp>
      <p:sp>
        <p:nvSpPr>
          <p:cNvPr id="3" name="TextBox 2">
            <a:extLst>
              <a:ext uri="{FF2B5EF4-FFF2-40B4-BE49-F238E27FC236}">
                <a16:creationId xmlns:a16="http://schemas.microsoft.com/office/drawing/2014/main" id="{3C4CAEEF-BC53-8E64-B2AC-1A4017A8F121}"/>
              </a:ext>
            </a:extLst>
          </p:cNvPr>
          <p:cNvSpPr txBox="1"/>
          <p:nvPr/>
        </p:nvSpPr>
        <p:spPr>
          <a:xfrm>
            <a:off x="498764" y="3787584"/>
            <a:ext cx="4438996" cy="2031325"/>
          </a:xfrm>
          <a:prstGeom prst="rect">
            <a:avLst/>
          </a:prstGeom>
          <a:noFill/>
        </p:spPr>
        <p:txBody>
          <a:bodyPr wrap="square" rtlCol="0">
            <a:spAutoFit/>
          </a:bodyPr>
          <a:lstStyle/>
          <a:p>
            <a:r>
              <a:rPr lang="en-US" dirty="0"/>
              <a:t>2. If coupling with an Auto policy, you will have the quote pre-populate and can be added on the coverage tab of the quote. If you wish to move forward with the bundle, you will have the ability to adjust the renters quote as needed after adding it to the auto policy.</a:t>
            </a:r>
          </a:p>
        </p:txBody>
      </p:sp>
    </p:spTree>
    <p:extLst>
      <p:ext uri="{BB962C8B-B14F-4D97-AF65-F5344CB8AC3E}">
        <p14:creationId xmlns:p14="http://schemas.microsoft.com/office/powerpoint/2010/main" val="1341599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A4268F-4978-4B8D-9489-C6DA8A96C816}"/>
              </a:ext>
            </a:extLst>
          </p:cNvPr>
          <p:cNvPicPr>
            <a:picLocks noChangeAspect="1"/>
          </p:cNvPicPr>
          <p:nvPr/>
        </p:nvPicPr>
        <p:blipFill>
          <a:blip r:embed="rId3"/>
          <a:stretch>
            <a:fillRect/>
          </a:stretch>
        </p:blipFill>
        <p:spPr>
          <a:xfrm>
            <a:off x="1422267" y="3842003"/>
            <a:ext cx="10020805" cy="739522"/>
          </a:xfrm>
          <a:prstGeom prst="rect">
            <a:avLst/>
          </a:prstGeom>
        </p:spPr>
      </p:pic>
    </p:spTree>
    <p:extLst>
      <p:ext uri="{BB962C8B-B14F-4D97-AF65-F5344CB8AC3E}">
        <p14:creationId xmlns:p14="http://schemas.microsoft.com/office/powerpoint/2010/main" val="259930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B2819-4843-CBCF-1D03-00FC6C9A6D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9E08B6-C169-4B67-3AFE-540F01AC7E64}"/>
              </a:ext>
            </a:extLst>
          </p:cNvPr>
          <p:cNvSpPr>
            <a:spLocks noGrp="1"/>
          </p:cNvSpPr>
          <p:nvPr>
            <p:ph idx="1"/>
          </p:nvPr>
        </p:nvSpPr>
        <p:spPr>
          <a:xfrm>
            <a:off x="838200" y="1088506"/>
            <a:ext cx="10515600" cy="4351338"/>
          </a:xfrm>
        </p:spPr>
        <p:txBody>
          <a:bodyPr>
            <a:normAutofit/>
          </a:bodyPr>
          <a:lstStyle/>
          <a:p>
            <a:pPr marL="0" indent="0" algn="ctr">
              <a:buNone/>
            </a:pPr>
            <a:r>
              <a:rPr lang="en-US" b="1">
                <a:latin typeface="Open Sans" panose="020B0606030504020204" pitchFamily="34" charset="0"/>
                <a:ea typeface="Open Sans" panose="020B0606030504020204" pitchFamily="34" charset="0"/>
                <a:cs typeface="Open Sans" panose="020B0606030504020204" pitchFamily="34" charset="0"/>
              </a:rPr>
              <a:t>Coverages (Renters):</a:t>
            </a:r>
          </a:p>
          <a:p>
            <a:pPr marL="0" indent="0">
              <a:buNone/>
            </a:pPr>
            <a:r>
              <a:rPr lang="en-US">
                <a:latin typeface="Open Sans" panose="020B0606030504020204" pitchFamily="34" charset="0"/>
                <a:ea typeface="Open Sans" panose="020B0606030504020204" pitchFamily="34" charset="0"/>
                <a:cs typeface="Open Sans" panose="020B0606030504020204" pitchFamily="34" charset="0"/>
              </a:rPr>
              <a:t>Coverage and Limits</a:t>
            </a:r>
          </a:p>
          <a:p>
            <a:pPr marL="0" indent="0">
              <a:buNone/>
            </a:pPr>
            <a:r>
              <a:rPr lang="en-US">
                <a:latin typeface="Open Sans" panose="020B0606030504020204" pitchFamily="34" charset="0"/>
                <a:ea typeface="Open Sans" panose="020B0606030504020204" pitchFamily="34" charset="0"/>
                <a:cs typeface="Open Sans" panose="020B0606030504020204" pitchFamily="34" charset="0"/>
              </a:rPr>
              <a:t>	Coverage C – Personal Property: $5,000 to $20,000</a:t>
            </a:r>
          </a:p>
          <a:p>
            <a:pPr marL="0" indent="0">
              <a:buNone/>
            </a:pPr>
            <a:r>
              <a:rPr lang="en-US">
                <a:latin typeface="Open Sans" panose="020B0606030504020204" pitchFamily="34" charset="0"/>
                <a:ea typeface="Open Sans" panose="020B0606030504020204" pitchFamily="34" charset="0"/>
                <a:cs typeface="Open Sans" panose="020B0606030504020204" pitchFamily="34" charset="0"/>
              </a:rPr>
              <a:t>	Coverage D – Loss of Use: 20% of Personal Property (contents)</a:t>
            </a:r>
          </a:p>
          <a:p>
            <a:pPr marL="0" indent="0">
              <a:buNone/>
            </a:pPr>
            <a:r>
              <a:rPr lang="en-US">
                <a:latin typeface="Open Sans" panose="020B0606030504020204" pitchFamily="34" charset="0"/>
                <a:ea typeface="Open Sans" panose="020B0606030504020204" pitchFamily="34" charset="0"/>
                <a:cs typeface="Open Sans" panose="020B0606030504020204" pitchFamily="34" charset="0"/>
              </a:rPr>
              <a:t>	Coverage E – Personal Liability: $50k or $100k</a:t>
            </a:r>
          </a:p>
          <a:p>
            <a:pPr marL="0" indent="0">
              <a:buNone/>
            </a:pPr>
            <a:r>
              <a:rPr lang="en-US">
                <a:latin typeface="Open Sans" panose="020B0606030504020204" pitchFamily="34" charset="0"/>
                <a:ea typeface="Open Sans" panose="020B0606030504020204" pitchFamily="34" charset="0"/>
                <a:cs typeface="Open Sans" panose="020B0606030504020204" pitchFamily="34" charset="0"/>
              </a:rPr>
              <a:t>Deductible</a:t>
            </a:r>
          </a:p>
          <a:p>
            <a:pPr marL="0" indent="0">
              <a:buNone/>
            </a:pPr>
            <a:r>
              <a:rPr lang="en-US">
                <a:latin typeface="Open Sans" panose="020B0606030504020204" pitchFamily="34" charset="0"/>
                <a:ea typeface="Open Sans" panose="020B0606030504020204" pitchFamily="34" charset="0"/>
                <a:cs typeface="Open Sans" panose="020B0606030504020204" pitchFamily="34" charset="0"/>
              </a:rPr>
              <a:t>	See options in </a:t>
            </a:r>
            <a:r>
              <a:rPr lang="en-US" err="1">
                <a:latin typeface="Open Sans" panose="020B0606030504020204" pitchFamily="34" charset="0"/>
                <a:ea typeface="Open Sans" panose="020B0606030504020204" pitchFamily="34" charset="0"/>
                <a:cs typeface="Open Sans" panose="020B0606030504020204" pitchFamily="34" charset="0"/>
              </a:rPr>
              <a:t>Webrater</a:t>
            </a:r>
            <a:endParaRPr lang="en-US">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a:p>
        </p:txBody>
      </p:sp>
    </p:spTree>
    <p:extLst>
      <p:ext uri="{BB962C8B-B14F-4D97-AF65-F5344CB8AC3E}">
        <p14:creationId xmlns:p14="http://schemas.microsoft.com/office/powerpoint/2010/main" val="21605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F158-F9F2-4502-A25F-A6CFCB8FCBD6}"/>
              </a:ext>
            </a:extLst>
          </p:cNvPr>
          <p:cNvSpPr>
            <a:spLocks noGrp="1"/>
          </p:cNvSpPr>
          <p:nvPr>
            <p:ph type="title"/>
          </p:nvPr>
        </p:nvSpPr>
        <p:spPr/>
        <p:txBody>
          <a:bodyPr/>
          <a:lstStyle/>
          <a:p>
            <a:r>
              <a:rPr lang="en-US" b="1">
                <a:latin typeface="Open Sans" panose="020B0606030504020204" pitchFamily="34" charset="0"/>
                <a:ea typeface="Open Sans" panose="020B0606030504020204" pitchFamily="34" charset="0"/>
                <a:cs typeface="Open Sans" panose="020B0606030504020204" pitchFamily="34" charset="0"/>
              </a:rPr>
              <a:t>Target Markets</a:t>
            </a:r>
          </a:p>
        </p:txBody>
      </p:sp>
      <p:sp>
        <p:nvSpPr>
          <p:cNvPr id="3" name="Content Placeholder 2">
            <a:extLst>
              <a:ext uri="{FF2B5EF4-FFF2-40B4-BE49-F238E27FC236}">
                <a16:creationId xmlns:a16="http://schemas.microsoft.com/office/drawing/2014/main" id="{2B2B9678-AA50-48A1-B413-EC27C30B53E8}"/>
              </a:ext>
            </a:extLst>
          </p:cNvPr>
          <p:cNvSpPr>
            <a:spLocks noGrp="1"/>
          </p:cNvSpPr>
          <p:nvPr>
            <p:ph idx="1"/>
          </p:nvPr>
        </p:nvSpPr>
        <p:spPr>
          <a:xfrm>
            <a:off x="2088642" y="1589610"/>
            <a:ext cx="7886700" cy="4351338"/>
          </a:xfrm>
        </p:spPr>
        <p:txBody>
          <a:bodyPr>
            <a:normAutofit fontScale="25000" lnSpcReduction="20000"/>
          </a:bodyPr>
          <a:lstStyle/>
          <a:p>
            <a:pPr marL="0" indent="0">
              <a:lnSpc>
                <a:spcPct val="120000"/>
              </a:lnSpc>
              <a:buNone/>
            </a:pPr>
            <a:r>
              <a:rPr lang="en-US" sz="5600">
                <a:latin typeface="Open Sans" panose="020B0606030504020204" pitchFamily="34" charset="0"/>
                <a:ea typeface="Open Sans" panose="020B0606030504020204" pitchFamily="34" charset="0"/>
                <a:cs typeface="Open Sans" panose="020B0606030504020204" pitchFamily="34" charset="0"/>
              </a:rPr>
              <a:t>We are a State Minimum Limits Auto &amp; HO4 Renters Insurance Company offering competitive rates to all! </a:t>
            </a:r>
          </a:p>
          <a:p>
            <a:pPr marL="0" indent="0">
              <a:buNone/>
            </a:pPr>
            <a:endParaRPr lang="en-US" sz="560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None/>
            </a:pPr>
            <a:r>
              <a:rPr lang="en-US" sz="5600" b="1" i="1" u="sng">
                <a:latin typeface="Open Sans" panose="020B0606030504020204" pitchFamily="34" charset="0"/>
                <a:ea typeface="Open Sans" panose="020B0606030504020204" pitchFamily="34" charset="0"/>
                <a:cs typeface="Open Sans" panose="020B0606030504020204" pitchFamily="34" charset="0"/>
              </a:rPr>
              <a:t>Appetite</a:t>
            </a:r>
            <a:r>
              <a:rPr lang="en-US" sz="5600">
                <a:latin typeface="Open Sans" panose="020B0606030504020204" pitchFamily="34" charset="0"/>
                <a:ea typeface="Open Sans" panose="020B0606030504020204" pitchFamily="34" charset="0"/>
                <a:cs typeface="Open Sans" panose="020B0606030504020204" pitchFamily="34" charset="0"/>
              </a:rPr>
              <a:t>: all minimum limit risk profiles with vehicles 3 years or older and MSRPs under $35K-$45K. POP/no-POP insurance, points/no points, single car, multi-car/multi-driver policies.</a:t>
            </a:r>
          </a:p>
          <a:p>
            <a:pPr marL="0" indent="0">
              <a:buNone/>
            </a:pPr>
            <a:endParaRPr lang="en-US" sz="560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5600" b="1" i="1" u="sng">
                <a:latin typeface="Open Sans" panose="020B0606030504020204" pitchFamily="34" charset="0"/>
                <a:ea typeface="Open Sans" panose="020B0606030504020204" pitchFamily="34" charset="0"/>
                <a:cs typeface="Open Sans" panose="020B0606030504020204" pitchFamily="34" charset="0"/>
              </a:rPr>
              <a:t>Other Features/Highlights Include:</a:t>
            </a:r>
          </a:p>
          <a:p>
            <a:pPr lvl="0"/>
            <a:r>
              <a:rPr lang="en-US" sz="5600">
                <a:latin typeface="Open Sans" panose="020B0606030504020204" pitchFamily="34" charset="0"/>
                <a:ea typeface="Open Sans" panose="020B0606030504020204" pitchFamily="34" charset="0"/>
                <a:cs typeface="Open Sans" panose="020B0606030504020204" pitchFamily="34" charset="0"/>
              </a:rPr>
              <a:t>We are a Non-Credit Scoring Company – We don’t run credit! </a:t>
            </a:r>
          </a:p>
          <a:p>
            <a:pPr lvl="0"/>
            <a:r>
              <a:rPr lang="en-US" sz="5600">
                <a:latin typeface="Open Sans" panose="020B0606030504020204" pitchFamily="34" charset="0"/>
                <a:ea typeface="Open Sans" panose="020B0606030504020204" pitchFamily="34" charset="0"/>
                <a:cs typeface="Open Sans" panose="020B0606030504020204" pitchFamily="34" charset="0"/>
              </a:rPr>
              <a:t>Strong Retention (62% Retention in 2024!)</a:t>
            </a:r>
          </a:p>
          <a:p>
            <a:pPr lvl="0">
              <a:lnSpc>
                <a:spcPct val="120000"/>
              </a:lnSpc>
            </a:pPr>
            <a:r>
              <a:rPr lang="en-US" sz="5600">
                <a:latin typeface="Open Sans" panose="020B0606030504020204" pitchFamily="34" charset="0"/>
                <a:ea typeface="Open Sans" panose="020B0606030504020204" pitchFamily="34" charset="0"/>
                <a:cs typeface="Open Sans" panose="020B0606030504020204" pitchFamily="34" charset="0"/>
              </a:rPr>
              <a:t>Our quoting platform is one of the quickest, cleanest, and easiest to use in the industry and it operates on all browsers and mobile devices.</a:t>
            </a:r>
          </a:p>
          <a:p>
            <a:pPr lvl="0"/>
            <a:r>
              <a:rPr lang="en-US" sz="5600">
                <a:latin typeface="Open Sans" panose="020B0606030504020204" pitchFamily="34" charset="0"/>
                <a:ea typeface="Open Sans" panose="020B0606030504020204" pitchFamily="34" charset="0"/>
                <a:cs typeface="Open Sans" panose="020B0606030504020204" pitchFamily="34" charset="0"/>
              </a:rPr>
              <a:t>We integrate with top rating platforms (ITC, </a:t>
            </a:r>
            <a:r>
              <a:rPr lang="en-US" sz="5600" err="1">
                <a:latin typeface="Open Sans" panose="020B0606030504020204" pitchFamily="34" charset="0"/>
                <a:ea typeface="Open Sans" panose="020B0606030504020204" pitchFamily="34" charset="0"/>
                <a:cs typeface="Open Sans" panose="020B0606030504020204" pitchFamily="34" charset="0"/>
              </a:rPr>
              <a:t>EZLynx</a:t>
            </a:r>
            <a:r>
              <a:rPr lang="en-US" sz="5600">
                <a:latin typeface="Open Sans" panose="020B0606030504020204" pitchFamily="34" charset="0"/>
                <a:ea typeface="Open Sans" panose="020B0606030504020204" pitchFamily="34" charset="0"/>
                <a:cs typeface="Open Sans" panose="020B0606030504020204" pitchFamily="34" charset="0"/>
              </a:rPr>
              <a:t>, Bolt, Vertafore, QRP via </a:t>
            </a:r>
            <a:r>
              <a:rPr lang="en-US" sz="5600" err="1">
                <a:latin typeface="Open Sans" panose="020B0606030504020204" pitchFamily="34" charset="0"/>
                <a:ea typeface="Open Sans" panose="020B0606030504020204" pitchFamily="34" charset="0"/>
                <a:cs typeface="Open Sans" panose="020B0606030504020204" pitchFamily="34" charset="0"/>
              </a:rPr>
              <a:t>EZLynx</a:t>
            </a:r>
            <a:r>
              <a:rPr lang="en-US" sz="5600">
                <a:latin typeface="Open Sans" panose="020B0606030504020204" pitchFamily="34" charset="0"/>
                <a:ea typeface="Open Sans" panose="020B0606030504020204" pitchFamily="34" charset="0"/>
                <a:cs typeface="Open Sans" panose="020B0606030504020204" pitchFamily="34" charset="0"/>
              </a:rPr>
              <a:t> for now)</a:t>
            </a:r>
          </a:p>
          <a:p>
            <a:pPr lvl="0"/>
            <a:r>
              <a:rPr lang="en-US" sz="5600">
                <a:latin typeface="Open Sans" panose="020B0606030504020204" pitchFamily="34" charset="0"/>
                <a:ea typeface="Open Sans" panose="020B0606030504020204" pitchFamily="34" charset="0"/>
                <a:cs typeface="Open Sans" panose="020B0606030504020204" pitchFamily="34" charset="0"/>
              </a:rPr>
              <a:t>We offer extremely competitive rates to customers with a Foreign Driver’s License</a:t>
            </a:r>
          </a:p>
          <a:p>
            <a:pPr lvl="0">
              <a:lnSpc>
                <a:spcPct val="120000"/>
              </a:lnSpc>
            </a:pPr>
            <a:r>
              <a:rPr lang="en-US" sz="5600">
                <a:latin typeface="Open Sans" panose="020B0606030504020204" pitchFamily="34" charset="0"/>
                <a:ea typeface="Open Sans" panose="020B0606030504020204" pitchFamily="34" charset="0"/>
                <a:cs typeface="Open Sans" panose="020B0606030504020204" pitchFamily="34" charset="0"/>
              </a:rPr>
              <a:t>We have a bilingual staff at all locations including our corporate headquarters and all 4 claims locations (Atlanta, Dallas, McAllen, Tampa)</a:t>
            </a:r>
          </a:p>
          <a:p>
            <a:pPr lvl="0"/>
            <a:r>
              <a:rPr lang="en-US" sz="5600">
                <a:latin typeface="Open Sans" panose="020B0606030504020204" pitchFamily="34" charset="0"/>
                <a:ea typeface="Open Sans" panose="020B0606030504020204" pitchFamily="34" charset="0"/>
                <a:cs typeface="Open Sans" panose="020B0606030504020204" pitchFamily="34" charset="0"/>
              </a:rPr>
              <a:t>We offer a multitude of great discounts</a:t>
            </a:r>
          </a:p>
          <a:p>
            <a:pPr marL="0" indent="0">
              <a:buNone/>
            </a:pPr>
            <a:endParaRPr lang="en-US"/>
          </a:p>
        </p:txBody>
      </p:sp>
    </p:spTree>
    <p:extLst>
      <p:ext uri="{BB962C8B-B14F-4D97-AF65-F5344CB8AC3E}">
        <p14:creationId xmlns:p14="http://schemas.microsoft.com/office/powerpoint/2010/main" val="2748289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F322-4717-B144-B9EC-4B3C4FBAEA3C}"/>
              </a:ext>
            </a:extLst>
          </p:cNvPr>
          <p:cNvSpPr>
            <a:spLocks noGrp="1"/>
          </p:cNvSpPr>
          <p:nvPr>
            <p:ph type="ctrTitle"/>
          </p:nvPr>
        </p:nvSpPr>
        <p:spPr>
          <a:xfrm>
            <a:off x="2690858" y="3207179"/>
            <a:ext cx="9144000" cy="2387600"/>
          </a:xfrm>
        </p:spPr>
        <p:txBody>
          <a:bodyPr>
            <a:normAutofit/>
          </a:bodyPr>
          <a:lstStyle/>
          <a:p>
            <a:r>
              <a:rPr lang="en-US" sz="5400" b="1" i="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How to Issue A New Policy When Bridging from a Comparative Rater </a:t>
            </a:r>
            <a:endParaRPr lang="en-US" sz="5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5790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17062-26BC-5584-5E46-E7057B1FAF32}"/>
            </a:ext>
          </a:extLst>
        </p:cNvPr>
        <p:cNvGrpSpPr/>
        <p:nvPr/>
      </p:nvGrpSpPr>
      <p:grpSpPr>
        <a:xfrm>
          <a:off x="0" y="0"/>
          <a:ext cx="0" cy="0"/>
          <a:chOff x="0" y="0"/>
          <a:chExt cx="0" cy="0"/>
        </a:xfrm>
      </p:grpSpPr>
      <p:grpSp>
        <p:nvGrpSpPr>
          <p:cNvPr id="2" name="Group 29">
            <a:extLst>
              <a:ext uri="{FF2B5EF4-FFF2-40B4-BE49-F238E27FC236}">
                <a16:creationId xmlns:a16="http://schemas.microsoft.com/office/drawing/2014/main" id="{1099A113-41ED-B1A4-40A7-EE4CDEE3C142}"/>
              </a:ext>
            </a:extLst>
          </p:cNvPr>
          <p:cNvGrpSpPr>
            <a:grpSpLocks noGrp="1" noUngrp="1" noRot="1" noMove="1" noResize="1"/>
          </p:cNvGrpSpPr>
          <p:nvPr/>
        </p:nvGrpSpPr>
        <p:grpSpPr>
          <a:xfrm>
            <a:off x="0" y="0"/>
            <a:ext cx="9448800" cy="1295400"/>
            <a:chOff x="0" y="0"/>
            <a:chExt cx="2445836" cy="360798"/>
          </a:xfrm>
        </p:grpSpPr>
        <p:sp>
          <p:nvSpPr>
            <p:cNvPr id="3" name="Freeform 30">
              <a:extLst>
                <a:ext uri="{FF2B5EF4-FFF2-40B4-BE49-F238E27FC236}">
                  <a16:creationId xmlns:a16="http://schemas.microsoft.com/office/drawing/2014/main" id="{F990F7A4-44E7-52E7-6128-AA2C71A1C18D}"/>
                </a:ext>
              </a:extLst>
            </p:cNvPr>
            <p:cNvSpPr>
              <a:spLocks noGrp="1" noRot="1" noMove="1" noResize="1" noEditPoints="1" noAdjustHandles="1" noChangeArrowheads="1" noChangeShapeType="1"/>
            </p:cNvSpPr>
            <p:nvPr/>
          </p:nvSpPr>
          <p:spPr>
            <a:xfrm>
              <a:off x="0" y="0"/>
              <a:ext cx="2445836" cy="360798"/>
            </a:xfrm>
            <a:custGeom>
              <a:avLst/>
              <a:gdLst/>
              <a:ahLst/>
              <a:cxnLst/>
              <a:rect l="l" t="t" r="r" b="b"/>
              <a:pathLst>
                <a:path w="2445836" h="360798">
                  <a:moveTo>
                    <a:pt x="0" y="0"/>
                  </a:moveTo>
                  <a:lnTo>
                    <a:pt x="2445836" y="0"/>
                  </a:lnTo>
                  <a:lnTo>
                    <a:pt x="2445836" y="360798"/>
                  </a:lnTo>
                  <a:lnTo>
                    <a:pt x="0" y="360798"/>
                  </a:lnTo>
                  <a:close/>
                </a:path>
              </a:pathLst>
            </a:custGeom>
            <a:solidFill>
              <a:srgbClr val="1D6CB5"/>
            </a:solidFill>
          </p:spPr>
          <p:txBody>
            <a:bodyPr/>
            <a:lstStyle/>
            <a:p>
              <a:endParaRPr lang="en-US" sz="1200"/>
            </a:p>
          </p:txBody>
        </p:sp>
        <p:sp>
          <p:nvSpPr>
            <p:cNvPr id="4" name="TextBox 31">
              <a:extLst>
                <a:ext uri="{FF2B5EF4-FFF2-40B4-BE49-F238E27FC236}">
                  <a16:creationId xmlns:a16="http://schemas.microsoft.com/office/drawing/2014/main" id="{44C7822F-8034-AB87-D3CE-FDB59BF11E07}"/>
                </a:ext>
              </a:extLst>
            </p:cNvPr>
            <p:cNvSpPr txBox="1">
              <a:spLocks noGrp="1" noRot="1" noMove="1" noResize="1" noEditPoints="1" noAdjustHandles="1" noChangeArrowheads="1" noChangeShapeType="1"/>
            </p:cNvSpPr>
            <p:nvPr/>
          </p:nvSpPr>
          <p:spPr>
            <a:xfrm>
              <a:off x="0" y="-38100"/>
              <a:ext cx="2445836" cy="398898"/>
            </a:xfrm>
            <a:prstGeom prst="rect">
              <a:avLst/>
            </a:prstGeom>
          </p:spPr>
          <p:txBody>
            <a:bodyPr lIns="33867" tIns="33867" rIns="33867" bIns="33867" rtlCol="0" anchor="ctr"/>
            <a:lstStyle/>
            <a:p>
              <a:pPr algn="ctr">
                <a:lnSpc>
                  <a:spcPts val="1773"/>
                </a:lnSpc>
              </a:pPr>
              <a:endParaRPr sz="1200"/>
            </a:p>
          </p:txBody>
        </p:sp>
      </p:grpSp>
      <p:sp>
        <p:nvSpPr>
          <p:cNvPr id="7" name="TextBox 6">
            <a:extLst>
              <a:ext uri="{FF2B5EF4-FFF2-40B4-BE49-F238E27FC236}">
                <a16:creationId xmlns:a16="http://schemas.microsoft.com/office/drawing/2014/main" id="{8D4D4F5C-D784-39F0-FAEE-261983380CB8}"/>
              </a:ext>
            </a:extLst>
          </p:cNvPr>
          <p:cNvSpPr txBox="1">
            <a:spLocks noGrp="1" noRot="1" noMove="1" noResize="1" noEditPoints="1" noAdjustHandles="1" noChangeArrowheads="1" noChangeShapeType="1"/>
          </p:cNvSpPr>
          <p:nvPr/>
        </p:nvSpPr>
        <p:spPr>
          <a:xfrm>
            <a:off x="457200" y="323252"/>
            <a:ext cx="616423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t>
            </a: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Possible post bridge screen prior to RC2 rate display</a:t>
            </a:r>
            <a:r>
              <a:rPr kumimoji="0" lang="en-US" sz="1800" b="1"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8" name="Freeform 35">
            <a:extLst>
              <a:ext uri="{FF2B5EF4-FFF2-40B4-BE49-F238E27FC236}">
                <a16:creationId xmlns:a16="http://schemas.microsoft.com/office/drawing/2014/main" id="{855E30C8-5AC4-408F-1026-3FE2C67CEC83}"/>
              </a:ext>
            </a:extLst>
          </p:cNvPr>
          <p:cNvSpPr>
            <a:spLocks noGrp="1" noRot="1" noMove="1" noResize="1" noEditPoints="1" noAdjustHandles="1" noChangeArrowheads="1" noChangeShapeType="1"/>
          </p:cNvSpPr>
          <p:nvPr/>
        </p:nvSpPr>
        <p:spPr>
          <a:xfrm>
            <a:off x="9614271" y="313129"/>
            <a:ext cx="2284735" cy="189443"/>
          </a:xfrm>
          <a:custGeom>
            <a:avLst/>
            <a:gdLst/>
            <a:ahLst/>
            <a:cxnLst/>
            <a:rect l="l" t="t" r="r" b="b"/>
            <a:pathLst>
              <a:path w="3427102" h="284164">
                <a:moveTo>
                  <a:pt x="0" y="0"/>
                </a:moveTo>
                <a:lnTo>
                  <a:pt x="3427101" y="0"/>
                </a:lnTo>
                <a:lnTo>
                  <a:pt x="3427101" y="284164"/>
                </a:lnTo>
                <a:lnTo>
                  <a:pt x="0" y="284164"/>
                </a:lnTo>
                <a:lnTo>
                  <a:pt x="0" y="0"/>
                </a:lnTo>
                <a:close/>
              </a:path>
            </a:pathLst>
          </a:custGeom>
          <a:blipFill>
            <a:blip r:embed="rId2"/>
            <a:stretch>
              <a:fillRect/>
            </a:stretch>
          </a:blipFill>
        </p:spPr>
        <p:txBody>
          <a:bodyPr/>
          <a:lstStyle/>
          <a:p>
            <a:endParaRPr lang="en-US" sz="1200"/>
          </a:p>
        </p:txBody>
      </p:sp>
      <p:sp>
        <p:nvSpPr>
          <p:cNvPr id="10" name="TextBox 9">
            <a:extLst>
              <a:ext uri="{FF2B5EF4-FFF2-40B4-BE49-F238E27FC236}">
                <a16:creationId xmlns:a16="http://schemas.microsoft.com/office/drawing/2014/main" id="{61B4E7BA-7AFD-7BD2-1DE9-8A6CA5F28973}"/>
              </a:ext>
            </a:extLst>
          </p:cNvPr>
          <p:cNvSpPr txBox="1"/>
          <p:nvPr/>
        </p:nvSpPr>
        <p:spPr>
          <a:xfrm>
            <a:off x="9504727" y="1681993"/>
            <a:ext cx="2394278" cy="1200329"/>
          </a:xfrm>
          <a:prstGeom prst="rect">
            <a:avLst/>
          </a:prstGeom>
          <a:noFill/>
        </p:spPr>
        <p:txBody>
          <a:bodyPr wrap="square" rtlCol="0">
            <a:spAutoFit/>
          </a:bodyPr>
          <a:lstStyle/>
          <a:p>
            <a:r>
              <a:rPr lang="en-US" sz="1200" b="1"/>
              <a:t>Note:  </a:t>
            </a:r>
            <a:r>
              <a:rPr lang="en-US" sz="1200"/>
              <a:t>we run a number of pre-MVR/CLUE reports at bridge.  Here is an instance where a possible additional drivers where discovered.  Agent must take action here in order to move forward.</a:t>
            </a:r>
          </a:p>
        </p:txBody>
      </p:sp>
      <p:pic>
        <p:nvPicPr>
          <p:cNvPr id="5" name="Picture 4" descr="A screenshot of a social media post&#10;&#10;Description automatically generated">
            <a:extLst>
              <a:ext uri="{FF2B5EF4-FFF2-40B4-BE49-F238E27FC236}">
                <a16:creationId xmlns:a16="http://schemas.microsoft.com/office/drawing/2014/main" id="{33C3307F-BF96-380E-3F4F-B0B3B8BD09EC}"/>
              </a:ext>
            </a:extLst>
          </p:cNvPr>
          <p:cNvPicPr>
            <a:picLocks noChangeAspect="1"/>
          </p:cNvPicPr>
          <p:nvPr/>
        </p:nvPicPr>
        <p:blipFill rotWithShape="1">
          <a:blip r:embed="rId3">
            <a:extLst>
              <a:ext uri="{28A0092B-C50C-407E-A947-70E740481C1C}">
                <a14:useLocalDpi xmlns:a14="http://schemas.microsoft.com/office/drawing/2010/main" val="0"/>
              </a:ext>
            </a:extLst>
          </a:blip>
          <a:srcRect t="10731" b="18570"/>
          <a:stretch/>
        </p:blipFill>
        <p:spPr>
          <a:xfrm>
            <a:off x="385894" y="1489045"/>
            <a:ext cx="8787467" cy="4194496"/>
          </a:xfrm>
          <a:prstGeom prst="rect">
            <a:avLst/>
          </a:prstGeom>
        </p:spPr>
      </p:pic>
      <p:sp>
        <p:nvSpPr>
          <p:cNvPr id="11" name="TextBox 10">
            <a:extLst>
              <a:ext uri="{FF2B5EF4-FFF2-40B4-BE49-F238E27FC236}">
                <a16:creationId xmlns:a16="http://schemas.microsoft.com/office/drawing/2014/main" id="{A2BF83D5-E7A1-4B89-4A7A-01A8C8F42DB9}"/>
              </a:ext>
            </a:extLst>
          </p:cNvPr>
          <p:cNvSpPr txBox="1"/>
          <p:nvPr/>
        </p:nvSpPr>
        <p:spPr>
          <a:xfrm>
            <a:off x="3453862" y="3048965"/>
            <a:ext cx="3457312" cy="1200329"/>
          </a:xfrm>
          <a:prstGeom prst="rect">
            <a:avLst/>
          </a:prstGeom>
          <a:noFill/>
        </p:spPr>
        <p:txBody>
          <a:bodyPr wrap="square">
            <a:spAutoFit/>
          </a:bodyPr>
          <a:lstStyle/>
          <a:p>
            <a:r>
              <a:rPr lang="en-US" sz="1200" b="1">
                <a:solidFill>
                  <a:srgbClr val="FF0000"/>
                </a:solidFill>
                <a:latin typeface="Open Sans" panose="020B0606030504020204" pitchFamily="34" charset="0"/>
                <a:ea typeface="Open Sans" panose="020B0606030504020204" pitchFamily="34" charset="0"/>
                <a:cs typeface="Open Sans" panose="020B0606030504020204" pitchFamily="34" charset="0"/>
              </a:rPr>
              <a:t>On some occasions, when bridging from a Comparative Rater, if other individuals are found, the landing page will be the Point of Sale (POS) tab. You will be required to add or exclude any potential household members identified.</a:t>
            </a:r>
          </a:p>
        </p:txBody>
      </p:sp>
    </p:spTree>
    <p:extLst>
      <p:ext uri="{BB962C8B-B14F-4D97-AF65-F5344CB8AC3E}">
        <p14:creationId xmlns:p14="http://schemas.microsoft.com/office/powerpoint/2010/main" val="3670772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E8E7C-ACC0-EA57-A45D-EDC8A24A096B}"/>
            </a:ext>
          </a:extLst>
        </p:cNvPr>
        <p:cNvGrpSpPr/>
        <p:nvPr/>
      </p:nvGrpSpPr>
      <p:grpSpPr>
        <a:xfrm>
          <a:off x="0" y="0"/>
          <a:ext cx="0" cy="0"/>
          <a:chOff x="0" y="0"/>
          <a:chExt cx="0" cy="0"/>
        </a:xfrm>
      </p:grpSpPr>
      <p:grpSp>
        <p:nvGrpSpPr>
          <p:cNvPr id="2" name="Group 29">
            <a:extLst>
              <a:ext uri="{FF2B5EF4-FFF2-40B4-BE49-F238E27FC236}">
                <a16:creationId xmlns:a16="http://schemas.microsoft.com/office/drawing/2014/main" id="{F97F39DF-9DA0-696C-3A1F-281CB9641AE2}"/>
              </a:ext>
            </a:extLst>
          </p:cNvPr>
          <p:cNvGrpSpPr>
            <a:grpSpLocks noGrp="1" noUngrp="1" noRot="1" noMove="1" noResize="1"/>
          </p:cNvGrpSpPr>
          <p:nvPr/>
        </p:nvGrpSpPr>
        <p:grpSpPr>
          <a:xfrm>
            <a:off x="0" y="0"/>
            <a:ext cx="9448800" cy="1295400"/>
            <a:chOff x="0" y="0"/>
            <a:chExt cx="2445836" cy="360798"/>
          </a:xfrm>
        </p:grpSpPr>
        <p:sp>
          <p:nvSpPr>
            <p:cNvPr id="3" name="Freeform 30">
              <a:extLst>
                <a:ext uri="{FF2B5EF4-FFF2-40B4-BE49-F238E27FC236}">
                  <a16:creationId xmlns:a16="http://schemas.microsoft.com/office/drawing/2014/main" id="{A28ED1BA-D643-C8B0-7693-67CB89090F64}"/>
                </a:ext>
              </a:extLst>
            </p:cNvPr>
            <p:cNvSpPr>
              <a:spLocks noGrp="1" noRot="1" noMove="1" noResize="1" noEditPoints="1" noAdjustHandles="1" noChangeArrowheads="1" noChangeShapeType="1"/>
            </p:cNvSpPr>
            <p:nvPr/>
          </p:nvSpPr>
          <p:spPr>
            <a:xfrm>
              <a:off x="0" y="0"/>
              <a:ext cx="2445836" cy="360798"/>
            </a:xfrm>
            <a:custGeom>
              <a:avLst/>
              <a:gdLst/>
              <a:ahLst/>
              <a:cxnLst/>
              <a:rect l="l" t="t" r="r" b="b"/>
              <a:pathLst>
                <a:path w="2445836" h="360798">
                  <a:moveTo>
                    <a:pt x="0" y="0"/>
                  </a:moveTo>
                  <a:lnTo>
                    <a:pt x="2445836" y="0"/>
                  </a:lnTo>
                  <a:lnTo>
                    <a:pt x="2445836" y="360798"/>
                  </a:lnTo>
                  <a:lnTo>
                    <a:pt x="0" y="360798"/>
                  </a:lnTo>
                  <a:close/>
                </a:path>
              </a:pathLst>
            </a:custGeom>
            <a:solidFill>
              <a:srgbClr val="1D6CB5"/>
            </a:solidFill>
          </p:spPr>
          <p:txBody>
            <a:bodyPr/>
            <a:lstStyle/>
            <a:p>
              <a:endParaRPr lang="en-US" sz="1200"/>
            </a:p>
          </p:txBody>
        </p:sp>
        <p:sp>
          <p:nvSpPr>
            <p:cNvPr id="4" name="TextBox 31">
              <a:extLst>
                <a:ext uri="{FF2B5EF4-FFF2-40B4-BE49-F238E27FC236}">
                  <a16:creationId xmlns:a16="http://schemas.microsoft.com/office/drawing/2014/main" id="{76F8ED11-C9B0-0562-FDD9-A33FBED4F4E1}"/>
                </a:ext>
              </a:extLst>
            </p:cNvPr>
            <p:cNvSpPr txBox="1">
              <a:spLocks noGrp="1" noRot="1" noMove="1" noResize="1" noEditPoints="1" noAdjustHandles="1" noChangeArrowheads="1" noChangeShapeType="1"/>
            </p:cNvSpPr>
            <p:nvPr/>
          </p:nvSpPr>
          <p:spPr>
            <a:xfrm>
              <a:off x="0" y="-38100"/>
              <a:ext cx="2445836" cy="398898"/>
            </a:xfrm>
            <a:prstGeom prst="rect">
              <a:avLst/>
            </a:prstGeom>
          </p:spPr>
          <p:txBody>
            <a:bodyPr lIns="33867" tIns="33867" rIns="33867" bIns="33867" rtlCol="0" anchor="ctr"/>
            <a:lstStyle/>
            <a:p>
              <a:pPr algn="ctr">
                <a:lnSpc>
                  <a:spcPts val="1773"/>
                </a:lnSpc>
              </a:pPr>
              <a:endParaRPr sz="1200"/>
            </a:p>
          </p:txBody>
        </p:sp>
      </p:grpSp>
      <p:sp>
        <p:nvSpPr>
          <p:cNvPr id="7" name="TextBox 6">
            <a:extLst>
              <a:ext uri="{FF2B5EF4-FFF2-40B4-BE49-F238E27FC236}">
                <a16:creationId xmlns:a16="http://schemas.microsoft.com/office/drawing/2014/main" id="{6AD3EB64-AB5C-ED59-9C6E-F1412466CC62}"/>
              </a:ext>
            </a:extLst>
          </p:cNvPr>
          <p:cNvSpPr txBox="1">
            <a:spLocks noGrp="1" noRot="1" noMove="1" noResize="1" noEditPoints="1" noAdjustHandles="1" noChangeArrowheads="1" noChangeShapeType="1"/>
          </p:cNvSpPr>
          <p:nvPr/>
        </p:nvSpPr>
        <p:spPr>
          <a:xfrm>
            <a:off x="457200" y="323252"/>
            <a:ext cx="6164239" cy="6547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**Landing page for states offering both Auto and Renters Insurance.</a:t>
            </a:r>
          </a:p>
        </p:txBody>
      </p:sp>
      <p:sp>
        <p:nvSpPr>
          <p:cNvPr id="8" name="Freeform 35">
            <a:extLst>
              <a:ext uri="{FF2B5EF4-FFF2-40B4-BE49-F238E27FC236}">
                <a16:creationId xmlns:a16="http://schemas.microsoft.com/office/drawing/2014/main" id="{6CFD8851-C53D-725B-3D7F-B2188C2B777E}"/>
              </a:ext>
            </a:extLst>
          </p:cNvPr>
          <p:cNvSpPr>
            <a:spLocks noGrp="1" noRot="1" noMove="1" noResize="1" noEditPoints="1" noAdjustHandles="1" noChangeArrowheads="1" noChangeShapeType="1"/>
          </p:cNvSpPr>
          <p:nvPr/>
        </p:nvSpPr>
        <p:spPr>
          <a:xfrm>
            <a:off x="9614271" y="313129"/>
            <a:ext cx="2284735" cy="189443"/>
          </a:xfrm>
          <a:custGeom>
            <a:avLst/>
            <a:gdLst/>
            <a:ahLst/>
            <a:cxnLst/>
            <a:rect l="l" t="t" r="r" b="b"/>
            <a:pathLst>
              <a:path w="3427102" h="284164">
                <a:moveTo>
                  <a:pt x="0" y="0"/>
                </a:moveTo>
                <a:lnTo>
                  <a:pt x="3427101" y="0"/>
                </a:lnTo>
                <a:lnTo>
                  <a:pt x="3427101" y="284164"/>
                </a:lnTo>
                <a:lnTo>
                  <a:pt x="0" y="284164"/>
                </a:lnTo>
                <a:lnTo>
                  <a:pt x="0" y="0"/>
                </a:lnTo>
                <a:close/>
              </a:path>
            </a:pathLst>
          </a:custGeom>
          <a:blipFill>
            <a:blip r:embed="rId2"/>
            <a:stretch>
              <a:fillRect/>
            </a:stretch>
          </a:blipFill>
        </p:spPr>
        <p:txBody>
          <a:bodyPr/>
          <a:lstStyle/>
          <a:p>
            <a:endParaRPr lang="en-US" sz="1200"/>
          </a:p>
        </p:txBody>
      </p:sp>
      <p:sp>
        <p:nvSpPr>
          <p:cNvPr id="10" name="TextBox 9">
            <a:extLst>
              <a:ext uri="{FF2B5EF4-FFF2-40B4-BE49-F238E27FC236}">
                <a16:creationId xmlns:a16="http://schemas.microsoft.com/office/drawing/2014/main" id="{8F2981EC-EA44-ADAD-ABB7-8615FA40088F}"/>
              </a:ext>
            </a:extLst>
          </p:cNvPr>
          <p:cNvSpPr txBox="1"/>
          <p:nvPr/>
        </p:nvSpPr>
        <p:spPr>
          <a:xfrm>
            <a:off x="9714605" y="1752601"/>
            <a:ext cx="2184400" cy="1577996"/>
          </a:xfrm>
          <a:prstGeom prst="rect">
            <a:avLst/>
          </a:prstGeom>
          <a:noFill/>
        </p:spPr>
        <p:txBody>
          <a:bodyPr wrap="square" rtlCol="0">
            <a:spAutoFit/>
          </a:bodyPr>
          <a:lstStyle/>
          <a:p>
            <a:pPr marL="228611" indent="-228611">
              <a:lnSpc>
                <a:spcPct val="107000"/>
              </a:lnSpc>
              <a:spcAft>
                <a:spcPts val="533"/>
              </a:spcAft>
              <a:buFont typeface="Symbol" panose="05050102010706020507" pitchFamily="18" charset="2"/>
              <a:buChar char=""/>
              <a:tabLst>
                <a:tab pos="304815" algn="l"/>
              </a:tabLst>
            </a:pPr>
            <a:r>
              <a:rPr lang="en-US" sz="1200" b="1">
                <a:latin typeface="Open Sans" panose="020B0606030504020204" pitchFamily="34" charset="0"/>
                <a:ea typeface="Open Sans" panose="020B0606030504020204" pitchFamily="34" charset="0"/>
                <a:cs typeface="Open Sans" panose="020B0606030504020204" pitchFamily="34" charset="0"/>
              </a:rPr>
              <a:t>Auto + Renters highlighted</a:t>
            </a:r>
          </a:p>
          <a:p>
            <a:pPr marL="228611" indent="-228611">
              <a:lnSpc>
                <a:spcPct val="107000"/>
              </a:lnSpc>
              <a:spcAft>
                <a:spcPts val="533"/>
              </a:spcAft>
              <a:buFont typeface="Symbol" panose="05050102010706020507" pitchFamily="18" charset="2"/>
              <a:buChar char=""/>
              <a:tabLst>
                <a:tab pos="304815" algn="l"/>
              </a:tabLst>
            </a:pPr>
            <a:r>
              <a:rPr lang="en-US" sz="1200" b="1">
                <a:latin typeface="Open Sans" panose="020B0606030504020204" pitchFamily="34" charset="0"/>
                <a:ea typeface="Open Sans" panose="020B0606030504020204" pitchFamily="34" charset="0"/>
                <a:cs typeface="Open Sans" panose="020B0606030504020204" pitchFamily="34" charset="0"/>
              </a:rPr>
              <a:t>Note Select Package box with Auto + Renters checked</a:t>
            </a:r>
          </a:p>
          <a:p>
            <a:pPr marL="190510" indent="-190510">
              <a:buFont typeface="Arial" panose="020B0604020202020204" pitchFamily="34" charset="0"/>
              <a:buChar char="•"/>
            </a:pPr>
            <a:endParaRPr lang="en-US" sz="1200"/>
          </a:p>
          <a:p>
            <a:endParaRPr lang="en-US" sz="1200"/>
          </a:p>
        </p:txBody>
      </p:sp>
      <p:pic>
        <p:nvPicPr>
          <p:cNvPr id="9" name="Picture 8">
            <a:extLst>
              <a:ext uri="{FF2B5EF4-FFF2-40B4-BE49-F238E27FC236}">
                <a16:creationId xmlns:a16="http://schemas.microsoft.com/office/drawing/2014/main" id="{319458E4-A6FD-7D59-3722-8412A8A8B49F}"/>
              </a:ext>
            </a:extLst>
          </p:cNvPr>
          <p:cNvPicPr>
            <a:picLocks noChangeAspect="1"/>
          </p:cNvPicPr>
          <p:nvPr/>
        </p:nvPicPr>
        <p:blipFill>
          <a:blip r:embed="rId3"/>
          <a:stretch>
            <a:fillRect/>
          </a:stretch>
        </p:blipFill>
        <p:spPr>
          <a:xfrm>
            <a:off x="851483" y="1366380"/>
            <a:ext cx="8036653" cy="4921169"/>
          </a:xfrm>
          <a:prstGeom prst="rect">
            <a:avLst/>
          </a:prstGeom>
        </p:spPr>
      </p:pic>
    </p:spTree>
    <p:extLst>
      <p:ext uri="{BB962C8B-B14F-4D97-AF65-F5344CB8AC3E}">
        <p14:creationId xmlns:p14="http://schemas.microsoft.com/office/powerpoint/2010/main" val="923918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3BDA3-02C6-3327-1698-9E380EFB91AF}"/>
            </a:ext>
          </a:extLst>
        </p:cNvPr>
        <p:cNvGrpSpPr/>
        <p:nvPr/>
      </p:nvGrpSpPr>
      <p:grpSpPr>
        <a:xfrm>
          <a:off x="0" y="0"/>
          <a:ext cx="0" cy="0"/>
          <a:chOff x="0" y="0"/>
          <a:chExt cx="0" cy="0"/>
        </a:xfrm>
      </p:grpSpPr>
      <p:grpSp>
        <p:nvGrpSpPr>
          <p:cNvPr id="2" name="Group 29">
            <a:extLst>
              <a:ext uri="{FF2B5EF4-FFF2-40B4-BE49-F238E27FC236}">
                <a16:creationId xmlns:a16="http://schemas.microsoft.com/office/drawing/2014/main" id="{62CD49E0-8DDE-4243-1480-65AD82A7DF4F}"/>
              </a:ext>
            </a:extLst>
          </p:cNvPr>
          <p:cNvGrpSpPr>
            <a:grpSpLocks noGrp="1" noUngrp="1" noRot="1" noMove="1" noResize="1"/>
          </p:cNvGrpSpPr>
          <p:nvPr/>
        </p:nvGrpSpPr>
        <p:grpSpPr>
          <a:xfrm>
            <a:off x="0" y="0"/>
            <a:ext cx="9448800" cy="1295400"/>
            <a:chOff x="0" y="0"/>
            <a:chExt cx="2445836" cy="360798"/>
          </a:xfrm>
        </p:grpSpPr>
        <p:sp>
          <p:nvSpPr>
            <p:cNvPr id="3" name="Freeform 30">
              <a:extLst>
                <a:ext uri="{FF2B5EF4-FFF2-40B4-BE49-F238E27FC236}">
                  <a16:creationId xmlns:a16="http://schemas.microsoft.com/office/drawing/2014/main" id="{0BB2099D-ED0B-673E-A70B-B1FFDF95C635}"/>
                </a:ext>
              </a:extLst>
            </p:cNvPr>
            <p:cNvSpPr>
              <a:spLocks noGrp="1" noRot="1" noMove="1" noResize="1" noEditPoints="1" noAdjustHandles="1" noChangeArrowheads="1" noChangeShapeType="1"/>
            </p:cNvSpPr>
            <p:nvPr/>
          </p:nvSpPr>
          <p:spPr>
            <a:xfrm>
              <a:off x="0" y="0"/>
              <a:ext cx="2445836" cy="360798"/>
            </a:xfrm>
            <a:custGeom>
              <a:avLst/>
              <a:gdLst/>
              <a:ahLst/>
              <a:cxnLst/>
              <a:rect l="l" t="t" r="r" b="b"/>
              <a:pathLst>
                <a:path w="2445836" h="360798">
                  <a:moveTo>
                    <a:pt x="0" y="0"/>
                  </a:moveTo>
                  <a:lnTo>
                    <a:pt x="2445836" y="0"/>
                  </a:lnTo>
                  <a:lnTo>
                    <a:pt x="2445836" y="360798"/>
                  </a:lnTo>
                  <a:lnTo>
                    <a:pt x="0" y="360798"/>
                  </a:lnTo>
                  <a:close/>
                </a:path>
              </a:pathLst>
            </a:custGeom>
            <a:solidFill>
              <a:srgbClr val="1D6CB5"/>
            </a:solidFill>
          </p:spPr>
          <p:txBody>
            <a:bodyPr/>
            <a:lstStyle/>
            <a:p>
              <a:endParaRPr lang="en-US" sz="1200"/>
            </a:p>
          </p:txBody>
        </p:sp>
        <p:sp>
          <p:nvSpPr>
            <p:cNvPr id="4" name="TextBox 31">
              <a:extLst>
                <a:ext uri="{FF2B5EF4-FFF2-40B4-BE49-F238E27FC236}">
                  <a16:creationId xmlns:a16="http://schemas.microsoft.com/office/drawing/2014/main" id="{DAD9B393-9773-9021-041A-9FB79650716D}"/>
                </a:ext>
              </a:extLst>
            </p:cNvPr>
            <p:cNvSpPr txBox="1">
              <a:spLocks noGrp="1" noRot="1" noMove="1" noResize="1" noEditPoints="1" noAdjustHandles="1" noChangeArrowheads="1" noChangeShapeType="1"/>
            </p:cNvSpPr>
            <p:nvPr/>
          </p:nvSpPr>
          <p:spPr>
            <a:xfrm>
              <a:off x="0" y="-38100"/>
              <a:ext cx="2445836" cy="398898"/>
            </a:xfrm>
            <a:prstGeom prst="rect">
              <a:avLst/>
            </a:prstGeom>
          </p:spPr>
          <p:txBody>
            <a:bodyPr lIns="33867" tIns="33867" rIns="33867" bIns="33867" rtlCol="0" anchor="ctr"/>
            <a:lstStyle/>
            <a:p>
              <a:pPr algn="ctr">
                <a:lnSpc>
                  <a:spcPts val="1773"/>
                </a:lnSpc>
              </a:pPr>
              <a:endParaRPr sz="1200"/>
            </a:p>
          </p:txBody>
        </p:sp>
      </p:grpSp>
      <p:sp>
        <p:nvSpPr>
          <p:cNvPr id="7" name="TextBox 6">
            <a:extLst>
              <a:ext uri="{FF2B5EF4-FFF2-40B4-BE49-F238E27FC236}">
                <a16:creationId xmlns:a16="http://schemas.microsoft.com/office/drawing/2014/main" id="{E8E9BE22-F99E-805C-F587-77E4E91D682E}"/>
              </a:ext>
            </a:extLst>
          </p:cNvPr>
          <p:cNvSpPr txBox="1">
            <a:spLocks noGrp="1" noRot="1" noMove="1" noResize="1" noEditPoints="1" noAdjustHandles="1" noChangeArrowheads="1" noChangeShapeType="1"/>
          </p:cNvSpPr>
          <p:nvPr/>
        </p:nvSpPr>
        <p:spPr>
          <a:xfrm>
            <a:off x="457200" y="323252"/>
            <a:ext cx="6164239" cy="6547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**Landing page for states offering both Auto and Renters Insurance.</a:t>
            </a:r>
          </a:p>
        </p:txBody>
      </p:sp>
      <p:sp>
        <p:nvSpPr>
          <p:cNvPr id="8" name="Freeform 35">
            <a:extLst>
              <a:ext uri="{FF2B5EF4-FFF2-40B4-BE49-F238E27FC236}">
                <a16:creationId xmlns:a16="http://schemas.microsoft.com/office/drawing/2014/main" id="{9988F21C-9ECA-2941-8B96-08DE549BF956}"/>
              </a:ext>
            </a:extLst>
          </p:cNvPr>
          <p:cNvSpPr>
            <a:spLocks noGrp="1" noRot="1" noMove="1" noResize="1" noEditPoints="1" noAdjustHandles="1" noChangeArrowheads="1" noChangeShapeType="1"/>
          </p:cNvSpPr>
          <p:nvPr/>
        </p:nvSpPr>
        <p:spPr>
          <a:xfrm>
            <a:off x="9614271" y="313129"/>
            <a:ext cx="2284735" cy="189443"/>
          </a:xfrm>
          <a:custGeom>
            <a:avLst/>
            <a:gdLst/>
            <a:ahLst/>
            <a:cxnLst/>
            <a:rect l="l" t="t" r="r" b="b"/>
            <a:pathLst>
              <a:path w="3427102" h="284164">
                <a:moveTo>
                  <a:pt x="0" y="0"/>
                </a:moveTo>
                <a:lnTo>
                  <a:pt x="3427101" y="0"/>
                </a:lnTo>
                <a:lnTo>
                  <a:pt x="3427101" y="284164"/>
                </a:lnTo>
                <a:lnTo>
                  <a:pt x="0" y="284164"/>
                </a:lnTo>
                <a:lnTo>
                  <a:pt x="0" y="0"/>
                </a:lnTo>
                <a:close/>
              </a:path>
            </a:pathLst>
          </a:custGeom>
          <a:blipFill>
            <a:blip r:embed="rId2"/>
            <a:stretch>
              <a:fillRect/>
            </a:stretch>
          </a:blipFill>
        </p:spPr>
        <p:txBody>
          <a:bodyPr/>
          <a:lstStyle/>
          <a:p>
            <a:endParaRPr lang="en-US" sz="1200"/>
          </a:p>
        </p:txBody>
      </p:sp>
      <p:sp>
        <p:nvSpPr>
          <p:cNvPr id="10" name="TextBox 9">
            <a:extLst>
              <a:ext uri="{FF2B5EF4-FFF2-40B4-BE49-F238E27FC236}">
                <a16:creationId xmlns:a16="http://schemas.microsoft.com/office/drawing/2014/main" id="{562BD53E-8211-0B01-A668-0DA8A142DB62}"/>
              </a:ext>
            </a:extLst>
          </p:cNvPr>
          <p:cNvSpPr txBox="1"/>
          <p:nvPr/>
        </p:nvSpPr>
        <p:spPr>
          <a:xfrm>
            <a:off x="9714605" y="1752601"/>
            <a:ext cx="2184400" cy="3944028"/>
          </a:xfrm>
          <a:prstGeom prst="rect">
            <a:avLst/>
          </a:prstGeom>
          <a:noFill/>
        </p:spPr>
        <p:txBody>
          <a:bodyPr wrap="square" rtlCol="0">
            <a:spAutoFit/>
          </a:bodyPr>
          <a:lstStyle/>
          <a:p>
            <a:pPr marL="228611" indent="-228611">
              <a:lnSpc>
                <a:spcPct val="107000"/>
              </a:lnSpc>
              <a:spcAft>
                <a:spcPts val="533"/>
              </a:spcAft>
              <a:buFont typeface="Symbol" panose="05050102010706020507" pitchFamily="18" charset="2"/>
              <a:buChar char=""/>
              <a:tabLst>
                <a:tab pos="304815" algn="l"/>
              </a:tabLst>
            </a:pPr>
            <a:r>
              <a:rPr lang="en-US" sz="1200" b="1" dirty="0">
                <a:latin typeface="Open Sans" panose="020B0606030504020204" pitchFamily="34" charset="0"/>
                <a:ea typeface="Open Sans" panose="020B0606030504020204" pitchFamily="34" charset="0"/>
                <a:cs typeface="Open Sans" panose="020B0606030504020204" pitchFamily="34" charset="0"/>
              </a:rPr>
              <a:t>Auto only!</a:t>
            </a:r>
          </a:p>
          <a:p>
            <a:pPr marL="228611" indent="-228611">
              <a:lnSpc>
                <a:spcPct val="107000"/>
              </a:lnSpc>
              <a:spcAft>
                <a:spcPts val="533"/>
              </a:spcAft>
              <a:buFont typeface="Symbol" panose="05050102010706020507" pitchFamily="18" charset="2"/>
              <a:buChar char=""/>
              <a:tabLst>
                <a:tab pos="304815" algn="l"/>
              </a:tabLst>
            </a:pPr>
            <a:r>
              <a:rPr lang="en-US" sz="1200" b="1" dirty="0">
                <a:latin typeface="Open Sans" panose="020B0606030504020204" pitchFamily="34" charset="0"/>
                <a:ea typeface="Open Sans" panose="020B0606030504020204" pitchFamily="34" charset="0"/>
                <a:cs typeface="Open Sans" panose="020B0606030504020204" pitchFamily="34" charset="0"/>
              </a:rPr>
              <a:t>The Renters (12-Month Term) </a:t>
            </a:r>
            <a:r>
              <a:rPr lang="en-US" sz="800" dirty="0">
                <a:latin typeface="Open Sans" panose="020B0606030504020204" pitchFamily="34" charset="0"/>
                <a:ea typeface="Open Sans" panose="020B0606030504020204" pitchFamily="34" charset="0"/>
                <a:cs typeface="Open Sans" panose="020B0606030504020204" pitchFamily="34" charset="0"/>
              </a:rPr>
              <a:t>rate is displayed, but the box is grayed out, and the </a:t>
            </a:r>
            <a:r>
              <a:rPr lang="en-US" sz="800" b="1" dirty="0">
                <a:latin typeface="Open Sans" panose="020B0606030504020204" pitchFamily="34" charset="0"/>
                <a:ea typeface="Open Sans" panose="020B0606030504020204" pitchFamily="34" charset="0"/>
                <a:cs typeface="Open Sans" panose="020B0606030504020204" pitchFamily="34" charset="0"/>
              </a:rPr>
              <a:t>+ </a:t>
            </a:r>
            <a:r>
              <a:rPr lang="en-US" sz="800" dirty="0">
                <a:latin typeface="Open Sans" panose="020B0606030504020204" pitchFamily="34" charset="0"/>
                <a:ea typeface="Open Sans" panose="020B0606030504020204" pitchFamily="34" charset="0"/>
                <a:cs typeface="Open Sans" panose="020B0606030504020204" pitchFamily="34" charset="0"/>
              </a:rPr>
              <a:t>sign has been removed. There is “no” Renter's tab across the top.</a:t>
            </a:r>
          </a:p>
          <a:p>
            <a:pPr marL="228611" indent="-228611">
              <a:lnSpc>
                <a:spcPct val="107000"/>
              </a:lnSpc>
              <a:spcAft>
                <a:spcPts val="533"/>
              </a:spcAft>
              <a:buFont typeface="Symbol" panose="05050102010706020507" pitchFamily="18" charset="2"/>
              <a:buChar char=""/>
              <a:tabLst>
                <a:tab pos="304815" algn="l"/>
              </a:tabLst>
            </a:pPr>
            <a:r>
              <a:rPr lang="en-US" sz="1200" b="1" dirty="0">
                <a:latin typeface="Open Sans" panose="020B0606030504020204" pitchFamily="34" charset="0"/>
                <a:ea typeface="Open Sans" panose="020B0606030504020204" pitchFamily="34" charset="0"/>
                <a:cs typeface="Open Sans" panose="020B0606030504020204" pitchFamily="34" charset="0"/>
              </a:rPr>
              <a:t>In Select Packages Box, </a:t>
            </a:r>
            <a:r>
              <a:rPr lang="en-US" sz="1200" dirty="0">
                <a:latin typeface="Open Sans" panose="020B0606030504020204" pitchFamily="34" charset="0"/>
                <a:ea typeface="Open Sans" panose="020B0606030504020204" pitchFamily="34" charset="0"/>
                <a:cs typeface="Open Sans" panose="020B0606030504020204" pitchFamily="34" charset="0"/>
              </a:rPr>
              <a:t>change to Auto only and click Rate button at top to get Auto only rate</a:t>
            </a:r>
          </a:p>
          <a:p>
            <a:pPr marL="228611" indent="-228611">
              <a:lnSpc>
                <a:spcPct val="107000"/>
              </a:lnSpc>
              <a:spcAft>
                <a:spcPts val="533"/>
              </a:spcAft>
              <a:buFont typeface="Symbol" panose="05050102010706020507" pitchFamily="18" charset="2"/>
              <a:buChar char=""/>
              <a:tabLst>
                <a:tab pos="304815" algn="l"/>
              </a:tabLst>
            </a:pPr>
            <a:r>
              <a:rPr lang="en-US" sz="1200" dirty="0">
                <a:latin typeface="Open Sans" panose="020B0606030504020204" pitchFamily="34" charset="0"/>
                <a:ea typeface="Open Sans" panose="020B0606030504020204" pitchFamily="34" charset="0"/>
                <a:cs typeface="Open Sans" panose="020B0606030504020204" pitchFamily="34" charset="0"/>
              </a:rPr>
              <a:t>After new rate and payment plans confirmed, run </a:t>
            </a:r>
            <a:r>
              <a:rPr lang="en-US" sz="1200" b="1" dirty="0">
                <a:latin typeface="Open Sans" panose="020B0606030504020204" pitchFamily="34" charset="0"/>
                <a:ea typeface="Open Sans" panose="020B0606030504020204" pitchFamily="34" charset="0"/>
                <a:cs typeface="Open Sans" panose="020B0606030504020204" pitchFamily="34" charset="0"/>
              </a:rPr>
              <a:t>Reports.  **</a:t>
            </a:r>
            <a:r>
              <a:rPr lang="en-US" sz="1200" dirty="0">
                <a:latin typeface="Open Sans" panose="020B0606030504020204" pitchFamily="34" charset="0"/>
                <a:ea typeface="Open Sans" panose="020B0606030504020204" pitchFamily="34" charset="0"/>
                <a:cs typeface="Open Sans" panose="020B0606030504020204" pitchFamily="34" charset="0"/>
              </a:rPr>
              <a:t>Majority of time rate will not change post MVR and CLUE runs</a:t>
            </a:r>
            <a:endParaRPr lang="en-US" sz="1200" b="1" dirty="0">
              <a:latin typeface="Open Sans" panose="020B0606030504020204" pitchFamily="34" charset="0"/>
              <a:ea typeface="Open Sans" panose="020B0606030504020204" pitchFamily="34" charset="0"/>
              <a:cs typeface="Open Sans" panose="020B0606030504020204" pitchFamily="34" charset="0"/>
            </a:endParaRPr>
          </a:p>
          <a:p>
            <a:pPr marL="228611" indent="-228611">
              <a:lnSpc>
                <a:spcPct val="107000"/>
              </a:lnSpc>
              <a:spcAft>
                <a:spcPts val="533"/>
              </a:spcAft>
              <a:buFont typeface="Symbol" panose="05050102010706020507" pitchFamily="18" charset="2"/>
              <a:buChar char=""/>
              <a:tabLst>
                <a:tab pos="304815" algn="l"/>
              </a:tabLst>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90510" indent="-190510">
              <a:buFont typeface="Arial" panose="020B0604020202020204" pitchFamily="34" charset="0"/>
              <a:buChar char="•"/>
            </a:pPr>
            <a:endParaRPr lang="en-US" sz="1200" dirty="0"/>
          </a:p>
          <a:p>
            <a:endParaRPr lang="en-US" sz="1200" dirty="0"/>
          </a:p>
        </p:txBody>
      </p:sp>
      <p:pic>
        <p:nvPicPr>
          <p:cNvPr id="6" name="Picture 5">
            <a:extLst>
              <a:ext uri="{FF2B5EF4-FFF2-40B4-BE49-F238E27FC236}">
                <a16:creationId xmlns:a16="http://schemas.microsoft.com/office/drawing/2014/main" id="{9E4E18A5-BE40-12C5-08DB-B7A7452664CB}"/>
              </a:ext>
            </a:extLst>
          </p:cNvPr>
          <p:cNvPicPr>
            <a:picLocks noChangeAspect="1"/>
          </p:cNvPicPr>
          <p:nvPr/>
        </p:nvPicPr>
        <p:blipFill>
          <a:blip r:embed="rId3"/>
          <a:stretch>
            <a:fillRect/>
          </a:stretch>
        </p:blipFill>
        <p:spPr>
          <a:xfrm>
            <a:off x="725647" y="1350204"/>
            <a:ext cx="8380603" cy="4976412"/>
          </a:xfrm>
          <a:prstGeom prst="rect">
            <a:avLst/>
          </a:prstGeom>
        </p:spPr>
      </p:pic>
    </p:spTree>
    <p:extLst>
      <p:ext uri="{BB962C8B-B14F-4D97-AF65-F5344CB8AC3E}">
        <p14:creationId xmlns:p14="http://schemas.microsoft.com/office/powerpoint/2010/main" val="1436714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0FFCC631D0FC4F9E68A10BB9172F74" ma:contentTypeVersion="8" ma:contentTypeDescription="Create a new document." ma:contentTypeScope="" ma:versionID="1d1f15d0011edaa2648c000d5e5149ee">
  <xsd:schema xmlns:xsd="http://www.w3.org/2001/XMLSchema" xmlns:xs="http://www.w3.org/2001/XMLSchema" xmlns:p="http://schemas.microsoft.com/office/2006/metadata/properties" xmlns:ns2="a3b47873-b9cc-4b64-add3-ac4f7da38939" targetNamespace="http://schemas.microsoft.com/office/2006/metadata/properties" ma:root="true" ma:fieldsID="dcde1b1f1241029bbee879aa50219b2a" ns2:_="">
    <xsd:import namespace="a3b47873-b9cc-4b64-add3-ac4f7da3893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47873-b9cc-4b64-add3-ac4f7da389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7F133B-72A8-497E-916D-32F09E7757F7}">
  <ds:schemaRefs>
    <ds:schemaRef ds:uri="a3b47873-b9cc-4b64-add3-ac4f7da389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9E2B1B6-7E86-47E9-902A-5F3C9A9F9537}">
  <ds:schemaRefs>
    <ds:schemaRef ds:uri="http://schemas.microsoft.com/sharepoint/v3/contenttype/forms"/>
  </ds:schemaRefs>
</ds:datastoreItem>
</file>

<file path=customXml/itemProps3.xml><?xml version="1.0" encoding="utf-8"?>
<ds:datastoreItem xmlns:ds="http://schemas.openxmlformats.org/officeDocument/2006/customXml" ds:itemID="{E290011C-4ACD-4940-A1AB-D598481D7080}">
  <ds:schemaRefs>
    <ds:schemaRef ds:uri="a3b47873-b9cc-4b64-add3-ac4f7da3893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TotalTime>
  <Words>1396</Words>
  <Application>Microsoft Office PowerPoint</Application>
  <PresentationFormat>Widescreen</PresentationFormat>
  <Paragraphs>119</Paragraphs>
  <Slides>32</Slides>
  <Notes>2</Notes>
  <HiddenSlides>13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Open Sans</vt:lpstr>
      <vt:lpstr>Symbol</vt:lpstr>
      <vt:lpstr>Office Theme</vt:lpstr>
      <vt:lpstr>Writing Business Together</vt:lpstr>
      <vt:lpstr>PowerPoint Presentation</vt:lpstr>
      <vt:lpstr>PowerPoint Presentation</vt:lpstr>
      <vt:lpstr>PowerPoint Presentation</vt:lpstr>
      <vt:lpstr>Target Markets</vt:lpstr>
      <vt:lpstr>How to Issue A New Policy When Bridging from a Comparative Rater </vt:lpstr>
      <vt:lpstr>PowerPoint Presentation</vt:lpstr>
      <vt:lpstr>PowerPoint Presentation</vt:lpstr>
      <vt:lpstr>PowerPoint Presentation</vt:lpstr>
      <vt:lpstr>PowerPoint Presentation</vt:lpstr>
      <vt:lpstr>PowerPoint Presentation</vt:lpstr>
      <vt:lpstr>Screenshot of sample customer email: </vt:lpstr>
      <vt:lpstr>PowerPoint Presentation</vt:lpstr>
      <vt:lpstr>PowerPoint Presentation</vt:lpstr>
      <vt:lpstr>PowerPoint Presentation</vt:lpstr>
      <vt:lpstr>PowerPoint Presentation</vt:lpstr>
      <vt:lpstr>PowerPoint Presentation</vt:lpstr>
      <vt:lpstr>PowerPoint Presentation</vt:lpstr>
      <vt:lpstr>Navigating Webrater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Wright</dc:creator>
  <cp:lastModifiedBy>Kevin Smith</cp:lastModifiedBy>
  <cp:revision>3</cp:revision>
  <dcterms:created xsi:type="dcterms:W3CDTF">2021-01-29T22:05:14Z</dcterms:created>
  <dcterms:modified xsi:type="dcterms:W3CDTF">2025-08-29T14:04:25Z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0x010100A80FFCC631D0FC4F9E68A10BB9172F74</vt:lpwstr>
  </property>
</Properties>
</file>